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65" r:id="rId1"/>
    <p:sldMasterId id="2147483741" r:id="rId2"/>
    <p:sldMasterId id="2147483780" r:id="rId3"/>
    <p:sldMasterId id="2147483784" r:id="rId4"/>
  </p:sldMasterIdLst>
  <p:sldIdLst>
    <p:sldId id="256" r:id="rId5"/>
    <p:sldId id="257" r:id="rId6"/>
    <p:sldId id="315" r:id="rId7"/>
    <p:sldId id="259" r:id="rId8"/>
    <p:sldId id="261" r:id="rId9"/>
    <p:sldId id="262" r:id="rId10"/>
    <p:sldId id="263" r:id="rId11"/>
    <p:sldId id="264" r:id="rId12"/>
    <p:sldId id="266" r:id="rId13"/>
    <p:sldId id="265" r:id="rId14"/>
    <p:sldId id="270" r:id="rId15"/>
    <p:sldId id="285" r:id="rId16"/>
    <p:sldId id="275" r:id="rId17"/>
    <p:sldId id="284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278" r:id="rId37"/>
    <p:sldId id="279" r:id="rId38"/>
    <p:sldId id="280" r:id="rId39"/>
    <p:sldId id="281" r:id="rId40"/>
    <p:sldId id="283" r:id="rId41"/>
  </p:sldIdLst>
  <p:sldSz cx="12192000" cy="6858000"/>
  <p:notesSz cx="6858000" cy="9144000"/>
  <p:custDataLst>
    <p:tags r:id="rId42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2B7E726B-91BE-41DF-A129-50CCA7C87834}">
          <p14:sldIdLst>
            <p14:sldId id="256"/>
            <p14:sldId id="257"/>
            <p14:sldId id="315"/>
            <p14:sldId id="259"/>
            <p14:sldId id="261"/>
            <p14:sldId id="262"/>
            <p14:sldId id="263"/>
            <p14:sldId id="264"/>
            <p14:sldId id="266"/>
            <p14:sldId id="265"/>
            <p14:sldId id="270"/>
          </p14:sldIdLst>
        </p14:section>
        <p14:section name="Exemples" id="{DC494E2D-FBA0-4442-968B-CDA4ABC8AF0A}">
          <p14:sldIdLst>
            <p14:sldId id="285"/>
            <p14:sldId id="275"/>
            <p14:sldId id="284"/>
            <p14:sldId id="288"/>
            <p14:sldId id="289"/>
            <p14:sldId id="290"/>
            <p14:sldId id="291"/>
            <p14:sldId id="292"/>
            <p14:sldId id="293"/>
            <p14:sldId id="294"/>
          </p14:sldIdLst>
        </p14:section>
        <p14:section name="Exp. Energie" id="{9A097F4D-1033-4E42-A0EB-66F14E4EEADE}">
          <p14:sldIdLst>
            <p14:sldId id="295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</p14:sldIdLst>
        </p14:section>
        <p14:section name="Projecteur automatique" id="{BF3AA57E-FC19-414D-9E38-A6F26EB68358}">
          <p14:sldIdLst>
            <p14:sldId id="278"/>
            <p14:sldId id="279"/>
            <p14:sldId id="280"/>
            <p14:sldId id="281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44" autoAdjust="0"/>
    <p:restoredTop sz="94660"/>
  </p:normalViewPr>
  <p:slideViewPr>
    <p:cSldViewPr snapToGrid="0">
      <p:cViewPr varScale="1">
        <p:scale>
          <a:sx n="86" d="100"/>
          <a:sy n="86" d="100"/>
        </p:scale>
        <p:origin x="384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28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844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769CD88-93A8-40B1-9315-6F5DC5DE5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609ABAD4-29D9-405B-825C-9B9D59D1B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39AA8B3-5135-4A45-9545-D0CFB6020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FE8F5C3-B51C-498E-B047-4FAD76258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0E08D00-CA2D-4E3A-A033-CBD39620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8101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29DC4A64-A2CB-423E-9DDC-AD5B7021C3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868B4EFD-0829-4FEE-8CC2-AC8251046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B1E1773-B952-4352-9E89-80AF93E6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9B0A7E9-B518-4CF3-916B-3A03878B8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045D97C-505E-4025-8ACD-58E7BA53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5492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0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638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558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939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777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AF7192B-9C8D-4C6A-9775-51FEF9B23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E3EBB369-3253-410F-A4A1-DA6AAD390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904896A-E806-4A12-BC51-B0CC3FDC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42CC089-16B8-4F59-8FD2-6495121A5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ABD9B80-AAF2-4EB6-80AB-613985CF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0922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CD889FD-FF15-4FCB-8E5B-49188479A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7AC4B3F-92A0-4849-A21E-1CE388B99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FA3F626-F8DC-4E8E-9A6E-DB00012FD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42DF59C-3A07-491B-8EA5-3C5F3120D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BBC425D-5748-4E27-BF64-708A27460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63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90A2C68-A074-4402-B905-94F6056A5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8C36DA6B-1543-4F05-BA46-FA1E966A5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E004D77-C284-4E48-A979-5071DE475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3EA2F06-F616-4E9B-8F28-6A497A59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51E2B1B-C4EF-493D-ADB4-093D758CF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001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306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BACC80-3EE2-4708-871E-73617768C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F111E6B-6CF3-43BC-A300-D49538252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E7DF370-F3C6-4919-B3A9-4D6E43A027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F22F7ED-F45F-42BC-986A-DB767279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830A2C5-3870-4A50-9327-DD0DB6825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AC7EB4A-6274-41A3-8481-E2A06AC6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2731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FC82D7A-FA29-4437-B482-43205D096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16A2967-6E76-4A8D-AD2C-1DF4D037C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DD94D93D-B1C0-4A17-98E6-5EDC1B202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DC6C47C6-7952-4346-B048-9487AF03C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96D00157-CD62-4954-8DDD-C5798B147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E081EB10-6BDB-43A9-9C7B-894435FF7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14FDDA80-F872-4DA4-917D-237E8FB1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FF89E562-5429-4B3F-BD74-FF3ED19BE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1167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39381C6-81ED-4BD3-BE5F-2940B37FF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59615FF-6D8F-4FDD-B717-29080A961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86CF546-C544-490E-A239-59B9D545D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B62A11CD-BBF9-4F43-A1A0-EAAF0CB9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4626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77C2586D-57F8-4868-96AA-8225FC5F2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D381B032-6781-4E5E-A3A5-42941091E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E0BC59C-9422-4D19-AB94-84A39D227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2696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2623CE-895F-45CC-A4C6-89AE76CA1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7555C57-41E6-4145-8C99-B7E451485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9E86D57F-665F-464B-B228-295E64E23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860758B5-82E1-4B2A-ABF6-2255143A7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5C12834-C69C-46E6-AF63-BDBDC8ED7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251DC9F-1BF4-44E7-B189-3333830F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1625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2A4E2C1-B6B3-4C9C-8A2C-1DA2BE3B5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988C07D6-5E6E-4E84-87A2-4DB9F55240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F9BEA66E-19F2-469C-88EC-9D2897CB0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0C150F5-465A-47A5-81DC-6758BD87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23A8970-0611-44E1-84CA-58CAFF43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61E5F0B-6CD5-4836-B9FE-994FED51F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463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769CD88-93A8-40B1-9315-6F5DC5DE5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609ABAD4-29D9-405B-825C-9B9D59D1B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39AA8B3-5135-4A45-9545-D0CFB6020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FE8F5C3-B51C-498E-B047-4FAD76258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0E08D00-CA2D-4E3A-A033-CBD39620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1126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29DC4A64-A2CB-423E-9DDC-AD5B7021C3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868B4EFD-0829-4FEE-8CC2-AC8251046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B1E1773-B952-4352-9E89-80AF93E6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9B0A7E9-B518-4CF3-916B-3A03878B8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045D97C-505E-4025-8ACD-58E7BA53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5529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341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2985041-BBDF-46F8-83A3-CC36E3556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8B34-E689-42B8-8F80-5B1D492EA14B}" type="datetimeFigureOut">
              <a:rPr lang="x-none" smtClean="0"/>
              <a:t>05/02/2023</a:t>
            </a:fld>
            <a:endParaRPr lang="x-non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E850163-7711-44EF-B7A9-FB95EE1A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CBA1806-B0A1-41D6-A393-544138394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542E-07CC-4896-B9D1-EEE34BC46E2E}" type="slidenum">
              <a:rPr lang="x-none" smtClean="0"/>
              <a:t>‹N°›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346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269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150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942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2985041-BBDF-46F8-83A3-CC36E3556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8B34-E689-42B8-8F80-5B1D492EA14B}" type="datetimeFigureOut">
              <a:rPr lang="x-none" smtClean="0"/>
              <a:t>05/02/2023</a:t>
            </a:fld>
            <a:endParaRPr lang="x-non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E850163-7711-44EF-B7A9-FB95EE1A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CBA1806-B0A1-41D6-A393-544138394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542E-07CC-4896-B9D1-EEE34BC46E2E}" type="slidenum">
              <a:rPr lang="x-none" smtClean="0"/>
              <a:t>‹N°›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8555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958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FC82D7A-FA29-4437-B482-43205D096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16A2967-6E76-4A8D-AD2C-1DF4D037C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DD94D93D-B1C0-4A17-98E6-5EDC1B202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DC6C47C6-7952-4346-B048-9487AF03C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96D00157-CD62-4954-8DDD-C5798B147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E081EB10-6BDB-43A9-9C7B-894435FF7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14FDDA80-F872-4DA4-917D-237E8FB1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FF89E562-5429-4B3F-BD74-FF3ED19BE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185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39381C6-81ED-4BD3-BE5F-2940B37FF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59615FF-6D8F-4FDD-B717-29080A961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86CF546-C544-490E-A239-59B9D545D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B62A11CD-BBF9-4F43-A1A0-EAAF0CB9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173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77C2586D-57F8-4868-96AA-8225FC5F2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D381B032-6781-4E5E-A3A5-42941091E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E0BC59C-9422-4D19-AB94-84A39D227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2373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59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2A4E2C1-B6B3-4C9C-8A2C-1DA2BE3B5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988C07D6-5E6E-4E84-87A2-4DB9F55240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F9BEA66E-19F2-469C-88EC-9D2897CB0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0C150F5-465A-47A5-81DC-6758BD87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23A8970-0611-44E1-84CA-58CAFF43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61E5F0B-6CD5-4836-B9FE-994FED51F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9233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sv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theme" Target="../theme/theme3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B64069A0-C771-4A58-A217-27D3CC84B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001CED2F-5CFA-48B6-A988-2C8F0D656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4ECDCC6-F801-4321-86E1-086451545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94807DC-F2C6-4F16-BCF8-CDBAD9BCB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BBA6B2E-6943-47F2-8361-58F4D6E14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D1F2761-4F46-BDEB-68D1-B3C6E6AA26F7}"/>
              </a:ext>
            </a:extLst>
          </p:cNvPr>
          <p:cNvSpPr txBox="1"/>
          <p:nvPr userDrawn="1"/>
        </p:nvSpPr>
        <p:spPr>
          <a:xfrm>
            <a:off x="4937359" y="12354"/>
            <a:ext cx="23172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pic>
        <p:nvPicPr>
          <p:cNvPr id="12" name="Image 11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989E8685-99EC-EE29-D141-6EE4A83D839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6119" y="42614"/>
            <a:ext cx="291253" cy="29125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989179F-1D37-6E2F-8A73-5AD507BF163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575" y="42614"/>
            <a:ext cx="307832" cy="24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4A565137-95BB-BE0D-5B99-E2526D2D1DEF}"/>
              </a:ext>
            </a:extLst>
          </p:cNvPr>
          <p:cNvSpPr txBox="1"/>
          <p:nvPr userDrawn="1"/>
        </p:nvSpPr>
        <p:spPr>
          <a:xfrm>
            <a:off x="8518358" y="6561823"/>
            <a:ext cx="1952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Prof.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Sami Soudani</a:t>
            </a:r>
          </a:p>
        </p:txBody>
      </p:sp>
    </p:spTree>
    <p:extLst>
      <p:ext uri="{BB962C8B-B14F-4D97-AF65-F5344CB8AC3E}">
        <p14:creationId xmlns:p14="http://schemas.microsoft.com/office/powerpoint/2010/main" val="258395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B64069A0-C771-4A58-A217-27D3CC84B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001CED2F-5CFA-48B6-A988-2C8F0D656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4ECDCC6-F801-4321-86E1-086451545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D16FF-3791-4DE4-B75D-73912A06F78D}" type="datetimeFigureOut">
              <a:rPr lang="fr-FR" smtClean="0"/>
              <a:t>05/02/2023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94807DC-F2C6-4F16-BCF8-CDBAD9BCB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BBA6B2E-6943-47F2-8361-58F4D6E14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E820F-F295-40AD-859B-9AE61C32A6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903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rganigramme : Données 30">
            <a:extLst>
              <a:ext uri="{FF2B5EF4-FFF2-40B4-BE49-F238E27FC236}">
                <a16:creationId xmlns:a16="http://schemas.microsoft.com/office/drawing/2014/main" xmlns="" id="{BAF808CA-662F-4489-8AFA-531282A03E66}"/>
              </a:ext>
            </a:extLst>
          </p:cNvPr>
          <p:cNvSpPr/>
          <p:nvPr/>
        </p:nvSpPr>
        <p:spPr>
          <a:xfrm flipH="1">
            <a:off x="3167452" y="6683988"/>
            <a:ext cx="1435810" cy="185703"/>
          </a:xfrm>
          <a:prstGeom prst="flowChartInputOutput">
            <a:avLst/>
          </a:prstGeom>
          <a:solidFill>
            <a:srgbClr val="FB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87E19DD-4803-4719-94E7-50CD55D28DFB}"/>
              </a:ext>
            </a:extLst>
          </p:cNvPr>
          <p:cNvSpPr txBox="1"/>
          <p:nvPr/>
        </p:nvSpPr>
        <p:spPr>
          <a:xfrm rot="16200000">
            <a:off x="-710912" y="2841718"/>
            <a:ext cx="179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Sami Soudani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xmlns="" id="{754F21D0-C26F-48F7-9A93-CBE216C7CCFD}"/>
              </a:ext>
            </a:extLst>
          </p:cNvPr>
          <p:cNvSpPr/>
          <p:nvPr/>
        </p:nvSpPr>
        <p:spPr>
          <a:xfrm>
            <a:off x="1" y="6587441"/>
            <a:ext cx="3376758" cy="274481"/>
          </a:xfrm>
          <a:custGeom>
            <a:avLst/>
            <a:gdLst>
              <a:gd name="connsiteX0" fmla="*/ 2933718 w 3376758"/>
              <a:gd name="connsiteY0" fmla="*/ 0 h 419461"/>
              <a:gd name="connsiteX1" fmla="*/ 0 w 3376758"/>
              <a:gd name="connsiteY1" fmla="*/ 0 h 419461"/>
              <a:gd name="connsiteX2" fmla="*/ 0 w 3376758"/>
              <a:gd name="connsiteY2" fmla="*/ 419462 h 419461"/>
              <a:gd name="connsiteX3" fmla="*/ 3376759 w 3376758"/>
              <a:gd name="connsiteY3" fmla="*/ 419462 h 41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6758" h="419461">
                <a:moveTo>
                  <a:pt x="2933718" y="0"/>
                </a:moveTo>
                <a:lnTo>
                  <a:pt x="0" y="0"/>
                </a:lnTo>
                <a:lnTo>
                  <a:pt x="0" y="419462"/>
                </a:lnTo>
                <a:lnTo>
                  <a:pt x="3376759" y="41946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61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xmlns="" id="{6E507166-3498-4FA3-A57F-46E157E31F6A}"/>
              </a:ext>
            </a:extLst>
          </p:cNvPr>
          <p:cNvSpPr/>
          <p:nvPr/>
        </p:nvSpPr>
        <p:spPr>
          <a:xfrm>
            <a:off x="4745235" y="-11574"/>
            <a:ext cx="2811849" cy="230500"/>
          </a:xfrm>
          <a:custGeom>
            <a:avLst/>
            <a:gdLst>
              <a:gd name="connsiteX0" fmla="*/ 0 w 2811849"/>
              <a:gd name="connsiteY0" fmla="*/ 0 h 230500"/>
              <a:gd name="connsiteX1" fmla="*/ 252622 w 2811849"/>
              <a:gd name="connsiteY1" fmla="*/ 230500 h 230500"/>
              <a:gd name="connsiteX2" fmla="*/ 2811850 w 2811849"/>
              <a:gd name="connsiteY2" fmla="*/ 230500 h 230500"/>
              <a:gd name="connsiteX3" fmla="*/ 2811850 w 2811849"/>
              <a:gd name="connsiteY3" fmla="*/ 0 h 2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1849" h="230500">
                <a:moveTo>
                  <a:pt x="0" y="0"/>
                </a:moveTo>
                <a:lnTo>
                  <a:pt x="252622" y="230500"/>
                </a:lnTo>
                <a:lnTo>
                  <a:pt x="2811850" y="230500"/>
                </a:lnTo>
                <a:lnTo>
                  <a:pt x="281185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61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xmlns="" id="{CA512FD6-AEB6-4B1B-97A7-530024C66C6B}"/>
              </a:ext>
            </a:extLst>
          </p:cNvPr>
          <p:cNvSpPr/>
          <p:nvPr/>
        </p:nvSpPr>
        <p:spPr>
          <a:xfrm>
            <a:off x="1057004" y="6729846"/>
            <a:ext cx="9393282" cy="125429"/>
          </a:xfrm>
          <a:custGeom>
            <a:avLst/>
            <a:gdLst>
              <a:gd name="connsiteX0" fmla="*/ 3499896 w 7557083"/>
              <a:gd name="connsiteY0" fmla="*/ 0 h 180816"/>
              <a:gd name="connsiteX1" fmla="*/ 3249813 w 7557083"/>
              <a:gd name="connsiteY1" fmla="*/ 0 h 180816"/>
              <a:gd name="connsiteX2" fmla="*/ 7557084 w 7557083"/>
              <a:gd name="connsiteY2" fmla="*/ 0 h 180816"/>
              <a:gd name="connsiteX3" fmla="*/ 7557084 w 7557083"/>
              <a:gd name="connsiteY3" fmla="*/ 180817 h 180816"/>
              <a:gd name="connsiteX4" fmla="*/ 2874053 w 7557083"/>
              <a:gd name="connsiteY4" fmla="*/ 180817 h 180816"/>
              <a:gd name="connsiteX5" fmla="*/ 2797886 w 7557083"/>
              <a:gd name="connsiteY5" fmla="*/ 107513 h 180816"/>
              <a:gd name="connsiteX6" fmla="*/ 0 w 7557083"/>
              <a:gd name="connsiteY6" fmla="*/ 107513 h 180816"/>
              <a:gd name="connsiteX7" fmla="*/ 0 w 7557083"/>
              <a:gd name="connsiteY7" fmla="*/ 0 h 18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57083" h="180816">
                <a:moveTo>
                  <a:pt x="3499896" y="0"/>
                </a:moveTo>
                <a:lnTo>
                  <a:pt x="3249813" y="0"/>
                </a:lnTo>
                <a:lnTo>
                  <a:pt x="7557084" y="0"/>
                </a:lnTo>
                <a:lnTo>
                  <a:pt x="7557084" y="180817"/>
                </a:lnTo>
                <a:lnTo>
                  <a:pt x="2874053" y="180817"/>
                </a:lnTo>
                <a:lnTo>
                  <a:pt x="2797886" y="107513"/>
                </a:lnTo>
                <a:lnTo>
                  <a:pt x="0" y="1075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61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xmlns="" id="{888B03C6-F56B-48B6-BCD5-39ACA3475CF7}"/>
              </a:ext>
            </a:extLst>
          </p:cNvPr>
          <p:cNvSpPr/>
          <p:nvPr/>
        </p:nvSpPr>
        <p:spPr>
          <a:xfrm>
            <a:off x="0" y="6687045"/>
            <a:ext cx="12192000" cy="111559"/>
          </a:xfrm>
          <a:custGeom>
            <a:avLst/>
            <a:gdLst>
              <a:gd name="connsiteX0" fmla="*/ 0 w 7557083"/>
              <a:gd name="connsiteY0" fmla="*/ 0 h 127874"/>
              <a:gd name="connsiteX1" fmla="*/ 7557084 w 7557083"/>
              <a:gd name="connsiteY1" fmla="*/ 0 h 127874"/>
              <a:gd name="connsiteX2" fmla="*/ 7557084 w 7557083"/>
              <a:gd name="connsiteY2" fmla="*/ 127875 h 127874"/>
              <a:gd name="connsiteX3" fmla="*/ 0 w 7557083"/>
              <a:gd name="connsiteY3" fmla="*/ 127875 h 12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7083" h="127874">
                <a:moveTo>
                  <a:pt x="0" y="0"/>
                </a:moveTo>
                <a:lnTo>
                  <a:pt x="7557084" y="0"/>
                </a:lnTo>
                <a:lnTo>
                  <a:pt x="7557084" y="127875"/>
                </a:lnTo>
                <a:lnTo>
                  <a:pt x="0" y="127875"/>
                </a:lnTo>
                <a:close/>
              </a:path>
            </a:pathLst>
          </a:custGeom>
          <a:solidFill>
            <a:srgbClr val="FDC927"/>
          </a:solidFill>
          <a:ln w="9861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F1EEBB8C-31C9-4C2F-8B52-29EC22E98C9E}"/>
              </a:ext>
            </a:extLst>
          </p:cNvPr>
          <p:cNvGrpSpPr/>
          <p:nvPr/>
        </p:nvGrpSpPr>
        <p:grpSpPr>
          <a:xfrm>
            <a:off x="1" y="0"/>
            <a:ext cx="5886566" cy="461000"/>
            <a:chOff x="1" y="0"/>
            <a:chExt cx="5886566" cy="4610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209C9A88-DA0A-44DC-A383-3FF5E3729670}"/>
                </a:ext>
              </a:extLst>
            </p:cNvPr>
            <p:cNvSpPr/>
            <p:nvPr/>
          </p:nvSpPr>
          <p:spPr>
            <a:xfrm>
              <a:off x="1" y="0"/>
              <a:ext cx="5148921" cy="461000"/>
            </a:xfrm>
            <a:custGeom>
              <a:avLst/>
              <a:gdLst>
                <a:gd name="connsiteX0" fmla="*/ 5148922 w 5148921"/>
                <a:gd name="connsiteY0" fmla="*/ 461001 h 461000"/>
                <a:gd name="connsiteX1" fmla="*/ 4643678 w 5148921"/>
                <a:gd name="connsiteY1" fmla="*/ 461001 h 461000"/>
                <a:gd name="connsiteX2" fmla="*/ 2790269 w 5148921"/>
                <a:gd name="connsiteY2" fmla="*/ 461001 h 461000"/>
                <a:gd name="connsiteX3" fmla="*/ 0 w 5148921"/>
                <a:gd name="connsiteY3" fmla="*/ 461001 h 461000"/>
                <a:gd name="connsiteX4" fmla="*/ 0 w 5148921"/>
                <a:gd name="connsiteY4" fmla="*/ 0 h 461000"/>
                <a:gd name="connsiteX5" fmla="*/ 4643678 w 5148921"/>
                <a:gd name="connsiteY5" fmla="*/ 0 h 46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8921" h="461000">
                  <a:moveTo>
                    <a:pt x="5148922" y="461001"/>
                  </a:moveTo>
                  <a:lnTo>
                    <a:pt x="4643678" y="461001"/>
                  </a:lnTo>
                  <a:lnTo>
                    <a:pt x="2790269" y="461001"/>
                  </a:lnTo>
                  <a:lnTo>
                    <a:pt x="0" y="461001"/>
                  </a:lnTo>
                  <a:lnTo>
                    <a:pt x="0" y="0"/>
                  </a:lnTo>
                  <a:lnTo>
                    <a:pt x="4643678" y="0"/>
                  </a:lnTo>
                  <a:close/>
                </a:path>
              </a:pathLst>
            </a:custGeom>
            <a:grpFill/>
            <a:ln w="98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5AE0F1EF-4919-4F9B-9511-7D5B06674206}"/>
                </a:ext>
              </a:extLst>
            </p:cNvPr>
            <p:cNvSpPr/>
            <p:nvPr/>
          </p:nvSpPr>
          <p:spPr>
            <a:xfrm>
              <a:off x="1" y="275297"/>
              <a:ext cx="5609735" cy="185703"/>
            </a:xfrm>
            <a:custGeom>
              <a:avLst/>
              <a:gdLst>
                <a:gd name="connsiteX0" fmla="*/ 5609735 w 5609735"/>
                <a:gd name="connsiteY0" fmla="*/ 0 h 334755"/>
                <a:gd name="connsiteX1" fmla="*/ 0 w 5609735"/>
                <a:gd name="connsiteY1" fmla="*/ 0 h 334755"/>
                <a:gd name="connsiteX2" fmla="*/ 0 w 5609735"/>
                <a:gd name="connsiteY2" fmla="*/ 334755 h 334755"/>
                <a:gd name="connsiteX3" fmla="*/ 5187006 w 5609735"/>
                <a:gd name="connsiteY3" fmla="*/ 334755 h 334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9735" h="334755">
                  <a:moveTo>
                    <a:pt x="5609735" y="0"/>
                  </a:moveTo>
                  <a:lnTo>
                    <a:pt x="0" y="0"/>
                  </a:lnTo>
                  <a:lnTo>
                    <a:pt x="0" y="334755"/>
                  </a:lnTo>
                  <a:lnTo>
                    <a:pt x="5187006" y="334755"/>
                  </a:lnTo>
                  <a:close/>
                </a:path>
              </a:pathLst>
            </a:custGeom>
            <a:grpFill/>
            <a:ln w="98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DD793167-C26C-467D-B3BF-5FBD945D04E4}"/>
                </a:ext>
              </a:extLst>
            </p:cNvPr>
            <p:cNvSpPr/>
            <p:nvPr/>
          </p:nvSpPr>
          <p:spPr>
            <a:xfrm>
              <a:off x="5253108" y="275297"/>
              <a:ext cx="633459" cy="185703"/>
            </a:xfrm>
            <a:custGeom>
              <a:avLst/>
              <a:gdLst>
                <a:gd name="connsiteX0" fmla="*/ 210730 w 633459"/>
                <a:gd name="connsiteY0" fmla="*/ 334755 h 334755"/>
                <a:gd name="connsiteX1" fmla="*/ 633460 w 633459"/>
                <a:gd name="connsiteY1" fmla="*/ 0 h 334755"/>
                <a:gd name="connsiteX2" fmla="*/ 423999 w 633459"/>
                <a:gd name="connsiteY2" fmla="*/ 0 h 334755"/>
                <a:gd name="connsiteX3" fmla="*/ 0 w 633459"/>
                <a:gd name="connsiteY3" fmla="*/ 334755 h 334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3459" h="334755">
                  <a:moveTo>
                    <a:pt x="210730" y="334755"/>
                  </a:moveTo>
                  <a:lnTo>
                    <a:pt x="633460" y="0"/>
                  </a:lnTo>
                  <a:lnTo>
                    <a:pt x="423999" y="0"/>
                  </a:lnTo>
                  <a:lnTo>
                    <a:pt x="0" y="334755"/>
                  </a:lnTo>
                  <a:close/>
                </a:path>
              </a:pathLst>
            </a:custGeom>
            <a:solidFill>
              <a:srgbClr val="FBA3AD"/>
            </a:solidFill>
            <a:ln w="98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xmlns="" id="{C93D3FDF-3A22-43B8-9C35-447E32432ED6}"/>
              </a:ext>
            </a:extLst>
          </p:cNvPr>
          <p:cNvSpPr/>
          <p:nvPr/>
        </p:nvSpPr>
        <p:spPr>
          <a:xfrm>
            <a:off x="5199403" y="886451"/>
            <a:ext cx="423998" cy="334755"/>
          </a:xfrm>
          <a:custGeom>
            <a:avLst/>
            <a:gdLst>
              <a:gd name="connsiteX0" fmla="*/ 0 w 423998"/>
              <a:gd name="connsiteY0" fmla="*/ 334755 h 334755"/>
              <a:gd name="connsiteX1" fmla="*/ 423999 w 423998"/>
              <a:gd name="connsiteY1" fmla="*/ 0 h 334755"/>
              <a:gd name="connsiteX2" fmla="*/ 422729 w 423998"/>
              <a:gd name="connsiteY2" fmla="*/ 0 h 334755"/>
              <a:gd name="connsiteX3" fmla="*/ 0 w 423998"/>
              <a:gd name="connsiteY3" fmla="*/ 334755 h 3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998" h="334755">
                <a:moveTo>
                  <a:pt x="0" y="334755"/>
                </a:moveTo>
                <a:lnTo>
                  <a:pt x="423999" y="0"/>
                </a:lnTo>
                <a:lnTo>
                  <a:pt x="422729" y="0"/>
                </a:lnTo>
                <a:lnTo>
                  <a:pt x="0" y="334755"/>
                </a:lnTo>
                <a:close/>
              </a:path>
            </a:pathLst>
          </a:custGeom>
          <a:solidFill>
            <a:srgbClr val="9FB4E1"/>
          </a:solidFill>
          <a:ln w="9861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xmlns="" id="{FF7E0F2C-FE32-45EB-AFE5-E2DBEC715121}"/>
              </a:ext>
            </a:extLst>
          </p:cNvPr>
          <p:cNvSpPr/>
          <p:nvPr/>
        </p:nvSpPr>
        <p:spPr>
          <a:xfrm>
            <a:off x="1927" y="259822"/>
            <a:ext cx="165285" cy="6597363"/>
          </a:xfrm>
          <a:custGeom>
            <a:avLst/>
            <a:gdLst>
              <a:gd name="connsiteX0" fmla="*/ 387185 w 785794"/>
              <a:gd name="connsiteY0" fmla="*/ 6215368 h 6597363"/>
              <a:gd name="connsiteX1" fmla="*/ 785795 w 785794"/>
              <a:gd name="connsiteY1" fmla="*/ 6597364 h 6597363"/>
              <a:gd name="connsiteX2" fmla="*/ 0 w 785794"/>
              <a:gd name="connsiteY2" fmla="*/ 6597364 h 6597363"/>
              <a:gd name="connsiteX3" fmla="*/ 0 w 785794"/>
              <a:gd name="connsiteY3" fmla="*/ 0 h 6597363"/>
              <a:gd name="connsiteX4" fmla="*/ 785795 w 785794"/>
              <a:gd name="connsiteY4" fmla="*/ 0 h 6597363"/>
              <a:gd name="connsiteX5" fmla="*/ 387185 w 785794"/>
              <a:gd name="connsiteY5" fmla="*/ 381996 h 659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5794" h="6597363">
                <a:moveTo>
                  <a:pt x="387185" y="6215368"/>
                </a:moveTo>
                <a:lnTo>
                  <a:pt x="785795" y="6597364"/>
                </a:lnTo>
                <a:lnTo>
                  <a:pt x="0" y="6597364"/>
                </a:lnTo>
                <a:lnTo>
                  <a:pt x="0" y="0"/>
                </a:lnTo>
                <a:lnTo>
                  <a:pt x="785795" y="0"/>
                </a:lnTo>
                <a:lnTo>
                  <a:pt x="387185" y="38199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61" cap="flat">
            <a:noFill/>
            <a:prstDash val="solid"/>
            <a:miter/>
          </a:ln>
        </p:spPr>
        <p:txBody>
          <a:bodyPr rtlCol="0" anchor="ctr"/>
          <a:lstStyle/>
          <a:p>
            <a:endParaRPr lang="x-none" dirty="0"/>
          </a:p>
        </p:txBody>
      </p:sp>
      <p:pic>
        <p:nvPicPr>
          <p:cNvPr id="19" name="Graphic 17">
            <a:extLst>
              <a:ext uri="{FF2B5EF4-FFF2-40B4-BE49-F238E27FC236}">
                <a16:creationId xmlns:a16="http://schemas.microsoft.com/office/drawing/2014/main" xmlns="" id="{9FD31459-A31D-4077-AE3D-5BBA2C1444ED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77367" b="95636"/>
          <a:stretch/>
        </p:blipFill>
        <p:spPr>
          <a:xfrm>
            <a:off x="5872295" y="-17361"/>
            <a:ext cx="6319705" cy="299258"/>
          </a:xfrm>
          <a:prstGeom prst="rect">
            <a:avLst/>
          </a:prstGeom>
        </p:spPr>
      </p:pic>
      <p:sp>
        <p:nvSpPr>
          <p:cNvPr id="23" name="Rectangle : avec coins arrondis en haut 22">
            <a:extLst>
              <a:ext uri="{FF2B5EF4-FFF2-40B4-BE49-F238E27FC236}">
                <a16:creationId xmlns:a16="http://schemas.microsoft.com/office/drawing/2014/main" xmlns="" id="{6195EDC5-57BF-43AA-92B1-22C4FD3F9F71}"/>
              </a:ext>
            </a:extLst>
          </p:cNvPr>
          <p:cNvSpPr/>
          <p:nvPr/>
        </p:nvSpPr>
        <p:spPr>
          <a:xfrm rot="16200000">
            <a:off x="11157976" y="5809717"/>
            <a:ext cx="270505" cy="1837761"/>
          </a:xfrm>
          <a:prstGeom prst="round2SameRect">
            <a:avLst>
              <a:gd name="adj1" fmla="val 50000"/>
              <a:gd name="adj2" fmla="val 3773"/>
            </a:avLst>
          </a:prstGeom>
          <a:solidFill>
            <a:srgbClr val="9FB4E1"/>
          </a:solidFill>
          <a:ln w="9861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2EAE2B1A-6AAD-411C-ABA3-BFADDCA34CFB}"/>
              </a:ext>
            </a:extLst>
          </p:cNvPr>
          <p:cNvSpPr txBox="1"/>
          <p:nvPr/>
        </p:nvSpPr>
        <p:spPr>
          <a:xfrm rot="10800000" flipV="1">
            <a:off x="10717637" y="6589166"/>
            <a:ext cx="1540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Année secondaire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71EC6C2-C7A0-4C4B-B48D-D006DB703DD5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179" y="6596091"/>
            <a:ext cx="327600" cy="2736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AC8E0711-00AE-4530-B4B8-3E22B7AF78BA}"/>
              </a:ext>
            </a:extLst>
          </p:cNvPr>
          <p:cNvGrpSpPr/>
          <p:nvPr/>
        </p:nvGrpSpPr>
        <p:grpSpPr>
          <a:xfrm>
            <a:off x="10431179" y="53069"/>
            <a:ext cx="1505826" cy="407931"/>
            <a:chOff x="6652778" y="1395100"/>
            <a:chExt cx="2003787" cy="472808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2A4736F2-23F9-473F-8407-27866BC99BB9}"/>
                </a:ext>
              </a:extLst>
            </p:cNvPr>
            <p:cNvSpPr txBox="1"/>
            <p:nvPr/>
          </p:nvSpPr>
          <p:spPr>
            <a:xfrm>
              <a:off x="6947525" y="1475510"/>
              <a:ext cx="1709040" cy="392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FFC000"/>
                  </a:solidFill>
                  <a:latin typeface="Agency FB" panose="020B0503020202020204" pitchFamily="34" charset="0"/>
                </a:rPr>
                <a:t> Soudani</a:t>
              </a:r>
              <a:r>
                <a:rPr lang="fr-FR" sz="16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gency FB" panose="020B0503020202020204" pitchFamily="34" charset="0"/>
                </a:rPr>
                <a:t>sami</a:t>
              </a:r>
              <a:r>
                <a:rPr lang="fr-FR" sz="16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gency FB" panose="020B0503020202020204" pitchFamily="34" charset="0"/>
                </a:rPr>
                <a:t>.tn</a:t>
              </a:r>
              <a:endParaRPr lang="x-none" sz="1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endParaRPr>
            </a:p>
          </p:txBody>
        </p:sp>
        <p:pic>
          <p:nvPicPr>
            <p:cNvPr id="6" name="Image 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xmlns="" id="{995231B1-84E4-4A0D-8039-C662ED4BD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778" y="1395100"/>
              <a:ext cx="485534" cy="400110"/>
            </a:xfrm>
            <a:prstGeom prst="rect">
              <a:avLst/>
            </a:prstGeom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41278446-A172-4BC3-8FF4-C25782D311EF}"/>
              </a:ext>
            </a:extLst>
          </p:cNvPr>
          <p:cNvSpPr txBox="1"/>
          <p:nvPr/>
        </p:nvSpPr>
        <p:spPr>
          <a:xfrm>
            <a:off x="184666" y="16661"/>
            <a:ext cx="3968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+mn-lt"/>
              </a:rPr>
              <a:t>Analyse Fonctionnelle Interne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19E180A-9DFB-2352-B1D7-9698FF14F811}"/>
              </a:ext>
            </a:extLst>
          </p:cNvPr>
          <p:cNvSpPr txBox="1"/>
          <p:nvPr userDrawn="1"/>
        </p:nvSpPr>
        <p:spPr>
          <a:xfrm>
            <a:off x="4937359" y="12354"/>
            <a:ext cx="23172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pic>
        <p:nvPicPr>
          <p:cNvPr id="5" name="Image 4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2E5B259A-2F2C-8EC0-33E0-BA75E6EA553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6119" y="42614"/>
            <a:ext cx="291253" cy="29125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E6CE795-4014-332B-7A1B-33866B01103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396" y="107572"/>
            <a:ext cx="307832" cy="24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AC2EF8FE-AD3D-B281-7ADE-C1C206BCF21B}"/>
              </a:ext>
            </a:extLst>
          </p:cNvPr>
          <p:cNvSpPr txBox="1"/>
          <p:nvPr userDrawn="1"/>
        </p:nvSpPr>
        <p:spPr>
          <a:xfrm>
            <a:off x="8518358" y="6561823"/>
            <a:ext cx="1952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Prof.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Sami Soudani</a:t>
            </a:r>
          </a:p>
        </p:txBody>
      </p:sp>
    </p:spTree>
    <p:extLst>
      <p:ext uri="{BB962C8B-B14F-4D97-AF65-F5344CB8AC3E}">
        <p14:creationId xmlns:p14="http://schemas.microsoft.com/office/powerpoint/2010/main" val="144281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rganigramme : Données 30">
            <a:extLst>
              <a:ext uri="{FF2B5EF4-FFF2-40B4-BE49-F238E27FC236}">
                <a16:creationId xmlns:a16="http://schemas.microsoft.com/office/drawing/2014/main" xmlns="" id="{BAF808CA-662F-4489-8AFA-531282A03E66}"/>
              </a:ext>
            </a:extLst>
          </p:cNvPr>
          <p:cNvSpPr/>
          <p:nvPr/>
        </p:nvSpPr>
        <p:spPr>
          <a:xfrm flipH="1">
            <a:off x="3167452" y="6683988"/>
            <a:ext cx="1435810" cy="185703"/>
          </a:xfrm>
          <a:prstGeom prst="flowChartInputOutput">
            <a:avLst/>
          </a:prstGeom>
          <a:solidFill>
            <a:srgbClr val="FB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87E19DD-4803-4719-94E7-50CD55D28DFB}"/>
              </a:ext>
            </a:extLst>
          </p:cNvPr>
          <p:cNvSpPr txBox="1"/>
          <p:nvPr/>
        </p:nvSpPr>
        <p:spPr>
          <a:xfrm rot="16200000">
            <a:off x="-710912" y="2841718"/>
            <a:ext cx="179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Sami Soudani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xmlns="" id="{754F21D0-C26F-48F7-9A93-CBE216C7CCFD}"/>
              </a:ext>
            </a:extLst>
          </p:cNvPr>
          <p:cNvSpPr/>
          <p:nvPr/>
        </p:nvSpPr>
        <p:spPr>
          <a:xfrm>
            <a:off x="1" y="6587441"/>
            <a:ext cx="3376758" cy="274481"/>
          </a:xfrm>
          <a:custGeom>
            <a:avLst/>
            <a:gdLst>
              <a:gd name="connsiteX0" fmla="*/ 2933718 w 3376758"/>
              <a:gd name="connsiteY0" fmla="*/ 0 h 419461"/>
              <a:gd name="connsiteX1" fmla="*/ 0 w 3376758"/>
              <a:gd name="connsiteY1" fmla="*/ 0 h 419461"/>
              <a:gd name="connsiteX2" fmla="*/ 0 w 3376758"/>
              <a:gd name="connsiteY2" fmla="*/ 419462 h 419461"/>
              <a:gd name="connsiteX3" fmla="*/ 3376759 w 3376758"/>
              <a:gd name="connsiteY3" fmla="*/ 419462 h 41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6758" h="419461">
                <a:moveTo>
                  <a:pt x="2933718" y="0"/>
                </a:moveTo>
                <a:lnTo>
                  <a:pt x="0" y="0"/>
                </a:lnTo>
                <a:lnTo>
                  <a:pt x="0" y="419462"/>
                </a:lnTo>
                <a:lnTo>
                  <a:pt x="3376759" y="41946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61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xmlns="" id="{6E507166-3498-4FA3-A57F-46E157E31F6A}"/>
              </a:ext>
            </a:extLst>
          </p:cNvPr>
          <p:cNvSpPr/>
          <p:nvPr/>
        </p:nvSpPr>
        <p:spPr>
          <a:xfrm>
            <a:off x="4745235" y="-11574"/>
            <a:ext cx="2811849" cy="230500"/>
          </a:xfrm>
          <a:custGeom>
            <a:avLst/>
            <a:gdLst>
              <a:gd name="connsiteX0" fmla="*/ 0 w 2811849"/>
              <a:gd name="connsiteY0" fmla="*/ 0 h 230500"/>
              <a:gd name="connsiteX1" fmla="*/ 252622 w 2811849"/>
              <a:gd name="connsiteY1" fmla="*/ 230500 h 230500"/>
              <a:gd name="connsiteX2" fmla="*/ 2811850 w 2811849"/>
              <a:gd name="connsiteY2" fmla="*/ 230500 h 230500"/>
              <a:gd name="connsiteX3" fmla="*/ 2811850 w 2811849"/>
              <a:gd name="connsiteY3" fmla="*/ 0 h 2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1849" h="230500">
                <a:moveTo>
                  <a:pt x="0" y="0"/>
                </a:moveTo>
                <a:lnTo>
                  <a:pt x="252622" y="230500"/>
                </a:lnTo>
                <a:lnTo>
                  <a:pt x="2811850" y="230500"/>
                </a:lnTo>
                <a:lnTo>
                  <a:pt x="281185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61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xmlns="" id="{CA512FD6-AEB6-4B1B-97A7-530024C66C6B}"/>
              </a:ext>
            </a:extLst>
          </p:cNvPr>
          <p:cNvSpPr/>
          <p:nvPr/>
        </p:nvSpPr>
        <p:spPr>
          <a:xfrm>
            <a:off x="1057004" y="6729846"/>
            <a:ext cx="9393282" cy="125429"/>
          </a:xfrm>
          <a:custGeom>
            <a:avLst/>
            <a:gdLst>
              <a:gd name="connsiteX0" fmla="*/ 3499896 w 7557083"/>
              <a:gd name="connsiteY0" fmla="*/ 0 h 180816"/>
              <a:gd name="connsiteX1" fmla="*/ 3249813 w 7557083"/>
              <a:gd name="connsiteY1" fmla="*/ 0 h 180816"/>
              <a:gd name="connsiteX2" fmla="*/ 7557084 w 7557083"/>
              <a:gd name="connsiteY2" fmla="*/ 0 h 180816"/>
              <a:gd name="connsiteX3" fmla="*/ 7557084 w 7557083"/>
              <a:gd name="connsiteY3" fmla="*/ 180817 h 180816"/>
              <a:gd name="connsiteX4" fmla="*/ 2874053 w 7557083"/>
              <a:gd name="connsiteY4" fmla="*/ 180817 h 180816"/>
              <a:gd name="connsiteX5" fmla="*/ 2797886 w 7557083"/>
              <a:gd name="connsiteY5" fmla="*/ 107513 h 180816"/>
              <a:gd name="connsiteX6" fmla="*/ 0 w 7557083"/>
              <a:gd name="connsiteY6" fmla="*/ 107513 h 180816"/>
              <a:gd name="connsiteX7" fmla="*/ 0 w 7557083"/>
              <a:gd name="connsiteY7" fmla="*/ 0 h 18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57083" h="180816">
                <a:moveTo>
                  <a:pt x="3499896" y="0"/>
                </a:moveTo>
                <a:lnTo>
                  <a:pt x="3249813" y="0"/>
                </a:lnTo>
                <a:lnTo>
                  <a:pt x="7557084" y="0"/>
                </a:lnTo>
                <a:lnTo>
                  <a:pt x="7557084" y="180817"/>
                </a:lnTo>
                <a:lnTo>
                  <a:pt x="2874053" y="180817"/>
                </a:lnTo>
                <a:lnTo>
                  <a:pt x="2797886" y="107513"/>
                </a:lnTo>
                <a:lnTo>
                  <a:pt x="0" y="1075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61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xmlns="" id="{888B03C6-F56B-48B6-BCD5-39ACA3475CF7}"/>
              </a:ext>
            </a:extLst>
          </p:cNvPr>
          <p:cNvSpPr/>
          <p:nvPr/>
        </p:nvSpPr>
        <p:spPr>
          <a:xfrm>
            <a:off x="0" y="6687045"/>
            <a:ext cx="12192000" cy="111559"/>
          </a:xfrm>
          <a:custGeom>
            <a:avLst/>
            <a:gdLst>
              <a:gd name="connsiteX0" fmla="*/ 0 w 7557083"/>
              <a:gd name="connsiteY0" fmla="*/ 0 h 127874"/>
              <a:gd name="connsiteX1" fmla="*/ 7557084 w 7557083"/>
              <a:gd name="connsiteY1" fmla="*/ 0 h 127874"/>
              <a:gd name="connsiteX2" fmla="*/ 7557084 w 7557083"/>
              <a:gd name="connsiteY2" fmla="*/ 127875 h 127874"/>
              <a:gd name="connsiteX3" fmla="*/ 0 w 7557083"/>
              <a:gd name="connsiteY3" fmla="*/ 127875 h 12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7083" h="127874">
                <a:moveTo>
                  <a:pt x="0" y="0"/>
                </a:moveTo>
                <a:lnTo>
                  <a:pt x="7557084" y="0"/>
                </a:lnTo>
                <a:lnTo>
                  <a:pt x="7557084" y="127875"/>
                </a:lnTo>
                <a:lnTo>
                  <a:pt x="0" y="127875"/>
                </a:lnTo>
                <a:close/>
              </a:path>
            </a:pathLst>
          </a:custGeom>
          <a:solidFill>
            <a:srgbClr val="FDC927"/>
          </a:solidFill>
          <a:ln w="9861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F1EEBB8C-31C9-4C2F-8B52-29EC22E98C9E}"/>
              </a:ext>
            </a:extLst>
          </p:cNvPr>
          <p:cNvGrpSpPr/>
          <p:nvPr/>
        </p:nvGrpSpPr>
        <p:grpSpPr>
          <a:xfrm>
            <a:off x="1" y="0"/>
            <a:ext cx="5886566" cy="461000"/>
            <a:chOff x="1" y="0"/>
            <a:chExt cx="5886566" cy="4610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209C9A88-DA0A-44DC-A383-3FF5E3729670}"/>
                </a:ext>
              </a:extLst>
            </p:cNvPr>
            <p:cNvSpPr/>
            <p:nvPr/>
          </p:nvSpPr>
          <p:spPr>
            <a:xfrm>
              <a:off x="1" y="0"/>
              <a:ext cx="5148921" cy="461000"/>
            </a:xfrm>
            <a:custGeom>
              <a:avLst/>
              <a:gdLst>
                <a:gd name="connsiteX0" fmla="*/ 5148922 w 5148921"/>
                <a:gd name="connsiteY0" fmla="*/ 461001 h 461000"/>
                <a:gd name="connsiteX1" fmla="*/ 4643678 w 5148921"/>
                <a:gd name="connsiteY1" fmla="*/ 461001 h 461000"/>
                <a:gd name="connsiteX2" fmla="*/ 2790269 w 5148921"/>
                <a:gd name="connsiteY2" fmla="*/ 461001 h 461000"/>
                <a:gd name="connsiteX3" fmla="*/ 0 w 5148921"/>
                <a:gd name="connsiteY3" fmla="*/ 461001 h 461000"/>
                <a:gd name="connsiteX4" fmla="*/ 0 w 5148921"/>
                <a:gd name="connsiteY4" fmla="*/ 0 h 461000"/>
                <a:gd name="connsiteX5" fmla="*/ 4643678 w 5148921"/>
                <a:gd name="connsiteY5" fmla="*/ 0 h 46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8921" h="461000">
                  <a:moveTo>
                    <a:pt x="5148922" y="461001"/>
                  </a:moveTo>
                  <a:lnTo>
                    <a:pt x="4643678" y="461001"/>
                  </a:lnTo>
                  <a:lnTo>
                    <a:pt x="2790269" y="461001"/>
                  </a:lnTo>
                  <a:lnTo>
                    <a:pt x="0" y="461001"/>
                  </a:lnTo>
                  <a:lnTo>
                    <a:pt x="0" y="0"/>
                  </a:lnTo>
                  <a:lnTo>
                    <a:pt x="4643678" y="0"/>
                  </a:lnTo>
                  <a:close/>
                </a:path>
              </a:pathLst>
            </a:custGeom>
            <a:grpFill/>
            <a:ln w="98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5AE0F1EF-4919-4F9B-9511-7D5B06674206}"/>
                </a:ext>
              </a:extLst>
            </p:cNvPr>
            <p:cNvSpPr/>
            <p:nvPr/>
          </p:nvSpPr>
          <p:spPr>
            <a:xfrm>
              <a:off x="1" y="275297"/>
              <a:ext cx="5609735" cy="185703"/>
            </a:xfrm>
            <a:custGeom>
              <a:avLst/>
              <a:gdLst>
                <a:gd name="connsiteX0" fmla="*/ 5609735 w 5609735"/>
                <a:gd name="connsiteY0" fmla="*/ 0 h 334755"/>
                <a:gd name="connsiteX1" fmla="*/ 0 w 5609735"/>
                <a:gd name="connsiteY1" fmla="*/ 0 h 334755"/>
                <a:gd name="connsiteX2" fmla="*/ 0 w 5609735"/>
                <a:gd name="connsiteY2" fmla="*/ 334755 h 334755"/>
                <a:gd name="connsiteX3" fmla="*/ 5187006 w 5609735"/>
                <a:gd name="connsiteY3" fmla="*/ 334755 h 334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9735" h="334755">
                  <a:moveTo>
                    <a:pt x="5609735" y="0"/>
                  </a:moveTo>
                  <a:lnTo>
                    <a:pt x="0" y="0"/>
                  </a:lnTo>
                  <a:lnTo>
                    <a:pt x="0" y="334755"/>
                  </a:lnTo>
                  <a:lnTo>
                    <a:pt x="5187006" y="334755"/>
                  </a:lnTo>
                  <a:close/>
                </a:path>
              </a:pathLst>
            </a:custGeom>
            <a:grpFill/>
            <a:ln w="98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DD793167-C26C-467D-B3BF-5FBD945D04E4}"/>
                </a:ext>
              </a:extLst>
            </p:cNvPr>
            <p:cNvSpPr/>
            <p:nvPr/>
          </p:nvSpPr>
          <p:spPr>
            <a:xfrm>
              <a:off x="5253108" y="275297"/>
              <a:ext cx="633459" cy="185703"/>
            </a:xfrm>
            <a:custGeom>
              <a:avLst/>
              <a:gdLst>
                <a:gd name="connsiteX0" fmla="*/ 210730 w 633459"/>
                <a:gd name="connsiteY0" fmla="*/ 334755 h 334755"/>
                <a:gd name="connsiteX1" fmla="*/ 633460 w 633459"/>
                <a:gd name="connsiteY1" fmla="*/ 0 h 334755"/>
                <a:gd name="connsiteX2" fmla="*/ 423999 w 633459"/>
                <a:gd name="connsiteY2" fmla="*/ 0 h 334755"/>
                <a:gd name="connsiteX3" fmla="*/ 0 w 633459"/>
                <a:gd name="connsiteY3" fmla="*/ 334755 h 334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3459" h="334755">
                  <a:moveTo>
                    <a:pt x="210730" y="334755"/>
                  </a:moveTo>
                  <a:lnTo>
                    <a:pt x="633460" y="0"/>
                  </a:lnTo>
                  <a:lnTo>
                    <a:pt x="423999" y="0"/>
                  </a:lnTo>
                  <a:lnTo>
                    <a:pt x="0" y="334755"/>
                  </a:lnTo>
                  <a:close/>
                </a:path>
              </a:pathLst>
            </a:custGeom>
            <a:solidFill>
              <a:srgbClr val="FBA3AD"/>
            </a:solidFill>
            <a:ln w="98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xmlns="" id="{C93D3FDF-3A22-43B8-9C35-447E32432ED6}"/>
              </a:ext>
            </a:extLst>
          </p:cNvPr>
          <p:cNvSpPr/>
          <p:nvPr/>
        </p:nvSpPr>
        <p:spPr>
          <a:xfrm>
            <a:off x="5199403" y="886451"/>
            <a:ext cx="423998" cy="334755"/>
          </a:xfrm>
          <a:custGeom>
            <a:avLst/>
            <a:gdLst>
              <a:gd name="connsiteX0" fmla="*/ 0 w 423998"/>
              <a:gd name="connsiteY0" fmla="*/ 334755 h 334755"/>
              <a:gd name="connsiteX1" fmla="*/ 423999 w 423998"/>
              <a:gd name="connsiteY1" fmla="*/ 0 h 334755"/>
              <a:gd name="connsiteX2" fmla="*/ 422729 w 423998"/>
              <a:gd name="connsiteY2" fmla="*/ 0 h 334755"/>
              <a:gd name="connsiteX3" fmla="*/ 0 w 423998"/>
              <a:gd name="connsiteY3" fmla="*/ 334755 h 3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998" h="334755">
                <a:moveTo>
                  <a:pt x="0" y="334755"/>
                </a:moveTo>
                <a:lnTo>
                  <a:pt x="423999" y="0"/>
                </a:lnTo>
                <a:lnTo>
                  <a:pt x="422729" y="0"/>
                </a:lnTo>
                <a:lnTo>
                  <a:pt x="0" y="334755"/>
                </a:lnTo>
                <a:close/>
              </a:path>
            </a:pathLst>
          </a:custGeom>
          <a:solidFill>
            <a:srgbClr val="9FB4E1"/>
          </a:solidFill>
          <a:ln w="9861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xmlns="" id="{FF7E0F2C-FE32-45EB-AFE5-E2DBEC715121}"/>
              </a:ext>
            </a:extLst>
          </p:cNvPr>
          <p:cNvSpPr/>
          <p:nvPr/>
        </p:nvSpPr>
        <p:spPr>
          <a:xfrm>
            <a:off x="1927" y="259822"/>
            <a:ext cx="165285" cy="6597363"/>
          </a:xfrm>
          <a:custGeom>
            <a:avLst/>
            <a:gdLst>
              <a:gd name="connsiteX0" fmla="*/ 387185 w 785794"/>
              <a:gd name="connsiteY0" fmla="*/ 6215368 h 6597363"/>
              <a:gd name="connsiteX1" fmla="*/ 785795 w 785794"/>
              <a:gd name="connsiteY1" fmla="*/ 6597364 h 6597363"/>
              <a:gd name="connsiteX2" fmla="*/ 0 w 785794"/>
              <a:gd name="connsiteY2" fmla="*/ 6597364 h 6597363"/>
              <a:gd name="connsiteX3" fmla="*/ 0 w 785794"/>
              <a:gd name="connsiteY3" fmla="*/ 0 h 6597363"/>
              <a:gd name="connsiteX4" fmla="*/ 785795 w 785794"/>
              <a:gd name="connsiteY4" fmla="*/ 0 h 6597363"/>
              <a:gd name="connsiteX5" fmla="*/ 387185 w 785794"/>
              <a:gd name="connsiteY5" fmla="*/ 381996 h 659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5794" h="6597363">
                <a:moveTo>
                  <a:pt x="387185" y="6215368"/>
                </a:moveTo>
                <a:lnTo>
                  <a:pt x="785795" y="6597364"/>
                </a:lnTo>
                <a:lnTo>
                  <a:pt x="0" y="6597364"/>
                </a:lnTo>
                <a:lnTo>
                  <a:pt x="0" y="0"/>
                </a:lnTo>
                <a:lnTo>
                  <a:pt x="785795" y="0"/>
                </a:lnTo>
                <a:lnTo>
                  <a:pt x="387185" y="38199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61" cap="flat">
            <a:noFill/>
            <a:prstDash val="solid"/>
            <a:miter/>
          </a:ln>
        </p:spPr>
        <p:txBody>
          <a:bodyPr rtlCol="0" anchor="ctr"/>
          <a:lstStyle/>
          <a:p>
            <a:endParaRPr lang="x-none" dirty="0"/>
          </a:p>
        </p:txBody>
      </p:sp>
      <p:pic>
        <p:nvPicPr>
          <p:cNvPr id="19" name="Graphic 17">
            <a:extLst>
              <a:ext uri="{FF2B5EF4-FFF2-40B4-BE49-F238E27FC236}">
                <a16:creationId xmlns:a16="http://schemas.microsoft.com/office/drawing/2014/main" xmlns="" id="{9FD31459-A31D-4077-AE3D-5BBA2C1444E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77367" b="95636"/>
          <a:stretch/>
        </p:blipFill>
        <p:spPr>
          <a:xfrm>
            <a:off x="5872295" y="-17361"/>
            <a:ext cx="6319705" cy="299258"/>
          </a:xfrm>
          <a:prstGeom prst="rect">
            <a:avLst/>
          </a:prstGeom>
        </p:spPr>
      </p:pic>
      <p:sp>
        <p:nvSpPr>
          <p:cNvPr id="23" name="Rectangle : avec coins arrondis en haut 22">
            <a:extLst>
              <a:ext uri="{FF2B5EF4-FFF2-40B4-BE49-F238E27FC236}">
                <a16:creationId xmlns:a16="http://schemas.microsoft.com/office/drawing/2014/main" xmlns="" id="{6195EDC5-57BF-43AA-92B1-22C4FD3F9F71}"/>
              </a:ext>
            </a:extLst>
          </p:cNvPr>
          <p:cNvSpPr/>
          <p:nvPr/>
        </p:nvSpPr>
        <p:spPr>
          <a:xfrm rot="16200000">
            <a:off x="11157976" y="5809717"/>
            <a:ext cx="270505" cy="1837761"/>
          </a:xfrm>
          <a:prstGeom prst="round2SameRect">
            <a:avLst>
              <a:gd name="adj1" fmla="val 50000"/>
              <a:gd name="adj2" fmla="val 3773"/>
            </a:avLst>
          </a:prstGeom>
          <a:solidFill>
            <a:srgbClr val="9FB4E1"/>
          </a:solidFill>
          <a:ln w="9861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2EAE2B1A-6AAD-411C-ABA3-BFADDCA34CFB}"/>
              </a:ext>
            </a:extLst>
          </p:cNvPr>
          <p:cNvSpPr txBox="1"/>
          <p:nvPr/>
        </p:nvSpPr>
        <p:spPr>
          <a:xfrm rot="10800000" flipV="1">
            <a:off x="10717637" y="6589166"/>
            <a:ext cx="1540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Année secondaire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71EC6C2-C7A0-4C4B-B48D-D006DB703DD5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179" y="6596091"/>
            <a:ext cx="327600" cy="2736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AC8E0711-00AE-4530-B4B8-3E22B7AF78BA}"/>
              </a:ext>
            </a:extLst>
          </p:cNvPr>
          <p:cNvGrpSpPr/>
          <p:nvPr/>
        </p:nvGrpSpPr>
        <p:grpSpPr>
          <a:xfrm>
            <a:off x="10431179" y="41637"/>
            <a:ext cx="1836767" cy="480519"/>
            <a:chOff x="6667594" y="1395100"/>
            <a:chExt cx="1836767" cy="48051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2A4736F2-23F9-473F-8407-27866BC99BB9}"/>
                </a:ext>
              </a:extLst>
            </p:cNvPr>
            <p:cNvSpPr txBox="1"/>
            <p:nvPr/>
          </p:nvSpPr>
          <p:spPr>
            <a:xfrm>
              <a:off x="6947525" y="1475509"/>
              <a:ext cx="15568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rgbClr val="FFC000"/>
                  </a:solidFill>
                  <a:latin typeface="Agency FB" panose="020B0503020202020204" pitchFamily="34" charset="0"/>
                </a:rPr>
                <a:t> Soudani</a:t>
              </a:r>
              <a:r>
                <a:rPr lang="fr-FR" sz="20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gency FB" panose="020B0503020202020204" pitchFamily="34" charset="0"/>
                </a:rPr>
                <a:t>sami</a:t>
              </a:r>
              <a:r>
                <a:rPr lang="fr-FR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gency FB" panose="020B0503020202020204" pitchFamily="34" charset="0"/>
                </a:rPr>
                <a:t>.tn</a:t>
              </a:r>
              <a:endParaRPr lang="x-none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endParaRPr>
            </a:p>
          </p:txBody>
        </p:sp>
        <p:pic>
          <p:nvPicPr>
            <p:cNvPr id="6" name="Image 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xmlns="" id="{995231B1-84E4-4A0D-8039-C662ED4BD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594" y="1395100"/>
              <a:ext cx="470718" cy="400110"/>
            </a:xfrm>
            <a:prstGeom prst="rect">
              <a:avLst/>
            </a:prstGeom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41278446-A172-4BC3-8FF4-C25782D311EF}"/>
              </a:ext>
            </a:extLst>
          </p:cNvPr>
          <p:cNvSpPr txBox="1"/>
          <p:nvPr/>
        </p:nvSpPr>
        <p:spPr>
          <a:xfrm>
            <a:off x="271398" y="45043"/>
            <a:ext cx="3968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+mn-lt"/>
              </a:rPr>
              <a:t>LA COTATION DIMENSIONNELLE</a:t>
            </a:r>
          </a:p>
        </p:txBody>
      </p:sp>
    </p:spTree>
    <p:extLst>
      <p:ext uri="{BB962C8B-B14F-4D97-AF65-F5344CB8AC3E}">
        <p14:creationId xmlns:p14="http://schemas.microsoft.com/office/powerpoint/2010/main" val="360207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image" Target="../media/image44.png"/><Relationship Id="rId3" Type="http://schemas.microsoft.com/office/2007/relationships/hdphoto" Target="../media/hdphoto22.wdp"/><Relationship Id="rId7" Type="http://schemas.microsoft.com/office/2007/relationships/hdphoto" Target="../media/hdphoto23.wdp"/><Relationship Id="rId12" Type="http://schemas.microsoft.com/office/2007/relationships/hdphoto" Target="../media/hdphoto27.wdp"/><Relationship Id="rId17" Type="http://schemas.microsoft.com/office/2007/relationships/hdphoto" Target="../media/hdphoto29.wdp"/><Relationship Id="rId2" Type="http://schemas.openxmlformats.org/officeDocument/2006/relationships/image" Target="../media/image3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11" Type="http://schemas.openxmlformats.org/officeDocument/2006/relationships/image" Target="../media/image37.png"/><Relationship Id="rId5" Type="http://schemas.microsoft.com/office/2007/relationships/hdphoto" Target="../media/hdphoto25.wdp"/><Relationship Id="rId15" Type="http://schemas.openxmlformats.org/officeDocument/2006/relationships/image" Target="../media/image42.jpeg"/><Relationship Id="rId10" Type="http://schemas.openxmlformats.org/officeDocument/2006/relationships/image" Target="../media/image41.jpeg"/><Relationship Id="rId19" Type="http://schemas.microsoft.com/office/2007/relationships/hdphoto" Target="../media/hdphoto30.wdp"/><Relationship Id="rId4" Type="http://schemas.openxmlformats.org/officeDocument/2006/relationships/image" Target="../media/image35.png"/><Relationship Id="rId9" Type="http://schemas.microsoft.com/office/2007/relationships/hdphoto" Target="../media/hdphoto24.wdp"/><Relationship Id="rId14" Type="http://schemas.microsoft.com/office/2007/relationships/hdphoto" Target="../media/hdphoto2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6.png"/><Relationship Id="rId3" Type="http://schemas.microsoft.com/office/2007/relationships/hdphoto" Target="../media/hdphoto22.wdp"/><Relationship Id="rId7" Type="http://schemas.microsoft.com/office/2007/relationships/hdphoto" Target="../media/hdphoto24.wdp"/><Relationship Id="rId12" Type="http://schemas.microsoft.com/office/2007/relationships/hdphoto" Target="../media/hdphoto23.wdp"/><Relationship Id="rId2" Type="http://schemas.openxmlformats.org/officeDocument/2006/relationships/image" Target="../media/image31.png"/><Relationship Id="rId16" Type="http://schemas.microsoft.com/office/2007/relationships/hdphoto" Target="../media/hdphoto32.wdp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png"/><Relationship Id="rId11" Type="http://schemas.openxmlformats.org/officeDocument/2006/relationships/image" Target="../media/image40.png"/><Relationship Id="rId5" Type="http://schemas.microsoft.com/office/2007/relationships/hdphoto" Target="../media/hdphoto25.wdp"/><Relationship Id="rId15" Type="http://schemas.openxmlformats.org/officeDocument/2006/relationships/image" Target="../media/image47.png"/><Relationship Id="rId10" Type="http://schemas.microsoft.com/office/2007/relationships/hdphoto" Target="../media/hdphoto27.wdp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microsoft.com/office/2007/relationships/hdphoto" Target="../media/hdphoto3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33.wdp"/><Relationship Id="rId7" Type="http://schemas.microsoft.com/office/2007/relationships/hdphoto" Target="../media/hdphoto3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5" Type="http://schemas.microsoft.com/office/2007/relationships/hdphoto" Target="../media/hdphoto34.wdp"/><Relationship Id="rId4" Type="http://schemas.openxmlformats.org/officeDocument/2006/relationships/image" Target="../media/image49.png"/><Relationship Id="rId9" Type="http://schemas.microsoft.com/office/2007/relationships/hdphoto" Target="../media/hdphoto2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25.wdp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6.png"/><Relationship Id="rId4" Type="http://schemas.microsoft.com/office/2007/relationships/hdphoto" Target="../media/hdphoto37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7" Type="http://schemas.microsoft.com/office/2007/relationships/hdphoto" Target="../media/hdphoto2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microsoft.com/office/2007/relationships/hdphoto" Target="../media/hdphoto39.wdp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38.wdp"/><Relationship Id="rId7" Type="http://schemas.microsoft.com/office/2007/relationships/hdphoto" Target="../media/hdphoto2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11" Type="http://schemas.microsoft.com/office/2007/relationships/hdphoto" Target="../media/hdphoto41.wdp"/><Relationship Id="rId5" Type="http://schemas.microsoft.com/office/2007/relationships/hdphoto" Target="../media/hdphoto39.wdp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microsoft.com/office/2007/relationships/hdphoto" Target="../media/hdphoto4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43.wdp"/><Relationship Id="rId3" Type="http://schemas.microsoft.com/office/2007/relationships/hdphoto" Target="../media/hdphoto38.wdp"/><Relationship Id="rId7" Type="http://schemas.microsoft.com/office/2007/relationships/hdphoto" Target="../media/hdphoto25.wdp"/><Relationship Id="rId12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11" Type="http://schemas.microsoft.com/office/2007/relationships/hdphoto" Target="../media/hdphoto42.wdp"/><Relationship Id="rId5" Type="http://schemas.microsoft.com/office/2007/relationships/hdphoto" Target="../media/hdphoto39.wdp"/><Relationship Id="rId15" Type="http://schemas.microsoft.com/office/2007/relationships/hdphoto" Target="../media/hdphoto44.wdp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microsoft.com/office/2007/relationships/hdphoto" Target="../media/hdphoto24.wdp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microsoft.com/office/2007/relationships/hdphoto" Target="../media/hdphoto11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4.jpeg"/><Relationship Id="rId17" Type="http://schemas.openxmlformats.org/officeDocument/2006/relationships/image" Target="../media/image17.png"/><Relationship Id="rId2" Type="http://schemas.openxmlformats.org/officeDocument/2006/relationships/image" Target="../media/image9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43.wdp"/><Relationship Id="rId18" Type="http://schemas.openxmlformats.org/officeDocument/2006/relationships/image" Target="../media/image66.png"/><Relationship Id="rId3" Type="http://schemas.microsoft.com/office/2007/relationships/hdphoto" Target="../media/hdphoto38.wdp"/><Relationship Id="rId21" Type="http://schemas.openxmlformats.org/officeDocument/2006/relationships/image" Target="../media/image68.png"/><Relationship Id="rId7" Type="http://schemas.microsoft.com/office/2007/relationships/hdphoto" Target="../media/hdphoto25.wdp"/><Relationship Id="rId12" Type="http://schemas.openxmlformats.org/officeDocument/2006/relationships/image" Target="../media/image63.png"/><Relationship Id="rId17" Type="http://schemas.microsoft.com/office/2007/relationships/hdphoto" Target="../media/hdphoto45.wdp"/><Relationship Id="rId2" Type="http://schemas.openxmlformats.org/officeDocument/2006/relationships/image" Target="../media/image57.png"/><Relationship Id="rId16" Type="http://schemas.openxmlformats.org/officeDocument/2006/relationships/image" Target="../media/image65.png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11" Type="http://schemas.microsoft.com/office/2007/relationships/hdphoto" Target="../media/hdphoto42.wdp"/><Relationship Id="rId5" Type="http://schemas.microsoft.com/office/2007/relationships/hdphoto" Target="../media/hdphoto39.wdp"/><Relationship Id="rId15" Type="http://schemas.microsoft.com/office/2007/relationships/hdphoto" Target="../media/hdphoto44.wdp"/><Relationship Id="rId10" Type="http://schemas.openxmlformats.org/officeDocument/2006/relationships/image" Target="../media/image62.png"/><Relationship Id="rId19" Type="http://schemas.microsoft.com/office/2007/relationships/hdphoto" Target="../media/hdphoto46.wdp"/><Relationship Id="rId4" Type="http://schemas.openxmlformats.org/officeDocument/2006/relationships/image" Target="../media/image58.png"/><Relationship Id="rId9" Type="http://schemas.microsoft.com/office/2007/relationships/hdphoto" Target="../media/hdphoto24.wdp"/><Relationship Id="rId14" Type="http://schemas.openxmlformats.org/officeDocument/2006/relationships/image" Target="../media/image64.png"/><Relationship Id="rId22" Type="http://schemas.microsoft.com/office/2007/relationships/hdphoto" Target="../media/hdphoto4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43.wdp"/><Relationship Id="rId18" Type="http://schemas.openxmlformats.org/officeDocument/2006/relationships/image" Target="../media/image70.jpeg"/><Relationship Id="rId3" Type="http://schemas.microsoft.com/office/2007/relationships/hdphoto" Target="../media/hdphoto38.wdp"/><Relationship Id="rId7" Type="http://schemas.microsoft.com/office/2007/relationships/hdphoto" Target="../media/hdphoto25.wdp"/><Relationship Id="rId12" Type="http://schemas.openxmlformats.org/officeDocument/2006/relationships/image" Target="../media/image63.png"/><Relationship Id="rId17" Type="http://schemas.microsoft.com/office/2007/relationships/hdphoto" Target="../media/hdphoto48.wdp"/><Relationship Id="rId2" Type="http://schemas.openxmlformats.org/officeDocument/2006/relationships/image" Target="../media/image57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11" Type="http://schemas.microsoft.com/office/2007/relationships/hdphoto" Target="../media/hdphoto42.wdp"/><Relationship Id="rId5" Type="http://schemas.microsoft.com/office/2007/relationships/hdphoto" Target="../media/hdphoto39.wdp"/><Relationship Id="rId15" Type="http://schemas.microsoft.com/office/2007/relationships/hdphoto" Target="../media/hdphoto44.wdp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microsoft.com/office/2007/relationships/hdphoto" Target="../media/hdphoto24.wdp"/><Relationship Id="rId1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50.wdp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5.bin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7" Type="http://schemas.openxmlformats.org/officeDocument/2006/relationships/image" Target="../media/image77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52.wdp"/><Relationship Id="rId5" Type="http://schemas.openxmlformats.org/officeDocument/2006/relationships/image" Target="../media/image76.png"/><Relationship Id="rId4" Type="http://schemas.openxmlformats.org/officeDocument/2006/relationships/image" Target="../media/image75.bin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52.wdp"/><Relationship Id="rId5" Type="http://schemas.openxmlformats.org/officeDocument/2006/relationships/image" Target="../media/image76.png"/><Relationship Id="rId4" Type="http://schemas.openxmlformats.org/officeDocument/2006/relationships/image" Target="../media/image75.bin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52.wdp"/><Relationship Id="rId5" Type="http://schemas.openxmlformats.org/officeDocument/2006/relationships/image" Target="../media/image76.png"/><Relationship Id="rId4" Type="http://schemas.openxmlformats.org/officeDocument/2006/relationships/image" Target="../media/image75.bin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7" Type="http://schemas.openxmlformats.org/officeDocument/2006/relationships/image" Target="../media/image78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52.wdp"/><Relationship Id="rId5" Type="http://schemas.openxmlformats.org/officeDocument/2006/relationships/image" Target="../media/image76.png"/><Relationship Id="rId4" Type="http://schemas.openxmlformats.org/officeDocument/2006/relationships/image" Target="../media/image75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15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7" Type="http://schemas.openxmlformats.org/officeDocument/2006/relationships/image" Target="../media/image78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52.wdp"/><Relationship Id="rId5" Type="http://schemas.openxmlformats.org/officeDocument/2006/relationships/image" Target="../media/image76.png"/><Relationship Id="rId4" Type="http://schemas.openxmlformats.org/officeDocument/2006/relationships/image" Target="../media/image75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55.wdp"/><Relationship Id="rId3" Type="http://schemas.microsoft.com/office/2007/relationships/hdphoto" Target="../media/hdphoto51.wdp"/><Relationship Id="rId7" Type="http://schemas.openxmlformats.org/officeDocument/2006/relationships/image" Target="../media/image78.jpeg"/><Relationship Id="rId12" Type="http://schemas.openxmlformats.org/officeDocument/2006/relationships/image" Target="../media/image8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52.wdp"/><Relationship Id="rId11" Type="http://schemas.microsoft.com/office/2007/relationships/hdphoto" Target="../media/hdphoto54.wdp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bin"/><Relationship Id="rId9" Type="http://schemas.microsoft.com/office/2007/relationships/hdphoto" Target="../media/hdphoto5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51.wdp"/><Relationship Id="rId7" Type="http://schemas.openxmlformats.org/officeDocument/2006/relationships/image" Target="../media/image78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52.wdp"/><Relationship Id="rId5" Type="http://schemas.openxmlformats.org/officeDocument/2006/relationships/image" Target="../media/image76.png"/><Relationship Id="rId4" Type="http://schemas.openxmlformats.org/officeDocument/2006/relationships/image" Target="../media/image75.bin"/><Relationship Id="rId9" Type="http://schemas.microsoft.com/office/2007/relationships/hdphoto" Target="../media/hdphoto55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8.png"/><Relationship Id="rId3" Type="http://schemas.microsoft.com/office/2007/relationships/hdphoto" Target="../media/hdphoto56.wdp"/><Relationship Id="rId7" Type="http://schemas.microsoft.com/office/2007/relationships/hdphoto" Target="../media/hdphoto58.wdp"/><Relationship Id="rId12" Type="http://schemas.microsoft.com/office/2007/relationships/hdphoto" Target="../media/hdphoto60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microsoft.com/office/2007/relationships/hdphoto" Target="../media/hdphoto57.wdp"/><Relationship Id="rId10" Type="http://schemas.microsoft.com/office/2007/relationships/hdphoto" Target="../media/hdphoto59.wdp"/><Relationship Id="rId4" Type="http://schemas.openxmlformats.org/officeDocument/2006/relationships/image" Target="../media/image83.png"/><Relationship Id="rId9" Type="http://schemas.openxmlformats.org/officeDocument/2006/relationships/image" Target="../media/image86.png"/><Relationship Id="rId14" Type="http://schemas.microsoft.com/office/2007/relationships/hdphoto" Target="../media/hdphoto61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5.png"/><Relationship Id="rId5" Type="http://schemas.microsoft.com/office/2007/relationships/hdphoto" Target="../media/hdphoto58.wdp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hdphoto" Target="../media/hdphoto62.wdp"/><Relationship Id="rId7" Type="http://schemas.microsoft.com/office/2007/relationships/hdphoto" Target="../media/hdphoto64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1.png"/><Relationship Id="rId5" Type="http://schemas.microsoft.com/office/2007/relationships/hdphoto" Target="../media/hdphoto63.wdp"/><Relationship Id="rId4" Type="http://schemas.openxmlformats.org/officeDocument/2006/relationships/image" Target="../media/image90.png"/><Relationship Id="rId9" Type="http://schemas.microsoft.com/office/2007/relationships/hdphoto" Target="../media/hdphoto57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7" Type="http://schemas.microsoft.com/office/2007/relationships/hdphoto" Target="../media/hdphoto57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3.png"/><Relationship Id="rId5" Type="http://schemas.microsoft.com/office/2007/relationships/hdphoto" Target="../media/hdphoto64.wdp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microsoft.com/office/2007/relationships/hdphoto" Target="../media/hdphoto67.wdp"/><Relationship Id="rId3" Type="http://schemas.microsoft.com/office/2007/relationships/hdphoto" Target="../media/hdphoto62.wdp"/><Relationship Id="rId7" Type="http://schemas.microsoft.com/office/2007/relationships/hdphoto" Target="../media/hdphoto57.wdp"/><Relationship Id="rId12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3.png"/><Relationship Id="rId11" Type="http://schemas.microsoft.com/office/2007/relationships/hdphoto" Target="../media/hdphoto66.wdp"/><Relationship Id="rId5" Type="http://schemas.microsoft.com/office/2007/relationships/hdphoto" Target="../media/hdphoto64.wdp"/><Relationship Id="rId10" Type="http://schemas.openxmlformats.org/officeDocument/2006/relationships/image" Target="../media/image93.png"/><Relationship Id="rId4" Type="http://schemas.openxmlformats.org/officeDocument/2006/relationships/image" Target="../media/image91.png"/><Relationship Id="rId9" Type="http://schemas.microsoft.com/office/2007/relationships/hdphoto" Target="../media/hdphoto6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17.wdp"/><Relationship Id="rId7" Type="http://schemas.openxmlformats.org/officeDocument/2006/relationships/image" Target="../media/image27.png"/><Relationship Id="rId12" Type="http://schemas.microsoft.com/office/2007/relationships/hdphoto" Target="../media/hdphoto2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8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20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37.png"/><Relationship Id="rId3" Type="http://schemas.microsoft.com/office/2007/relationships/hdphoto" Target="../media/hdphoto22.wdp"/><Relationship Id="rId7" Type="http://schemas.openxmlformats.org/officeDocument/2006/relationships/image" Target="../media/image34.png"/><Relationship Id="rId12" Type="http://schemas.microsoft.com/office/2007/relationships/hdphoto" Target="../media/hdphoto26.wdp"/><Relationship Id="rId17" Type="http://schemas.microsoft.com/office/2007/relationships/hdphoto" Target="../media/hdphoto28.wdp"/><Relationship Id="rId2" Type="http://schemas.openxmlformats.org/officeDocument/2006/relationships/image" Target="../media/image3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microsoft.com/office/2007/relationships/hdphoto" Target="../media/hdphoto23.wdp"/><Relationship Id="rId15" Type="http://schemas.openxmlformats.org/officeDocument/2006/relationships/image" Target="../media/image38.gif"/><Relationship Id="rId10" Type="http://schemas.microsoft.com/office/2007/relationships/hdphoto" Target="../media/hdphoto25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microsoft.com/office/2007/relationships/hdphoto" Target="../media/hdphoto2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3E002047-5B7D-4ED5-99AF-F7593A57DCA3}"/>
              </a:ext>
            </a:extLst>
          </p:cNvPr>
          <p:cNvGrpSpPr/>
          <p:nvPr/>
        </p:nvGrpSpPr>
        <p:grpSpPr>
          <a:xfrm>
            <a:off x="337272" y="1736622"/>
            <a:ext cx="11316786" cy="1983069"/>
            <a:chOff x="244642" y="1445931"/>
            <a:chExt cx="11316786" cy="1983069"/>
          </a:xfrm>
        </p:grpSpPr>
        <p:sp>
          <p:nvSpPr>
            <p:cNvPr id="17" name="Rectangle : avec coins arrondis en haut 16">
              <a:extLst>
                <a:ext uri="{FF2B5EF4-FFF2-40B4-BE49-F238E27FC236}">
                  <a16:creationId xmlns:a16="http://schemas.microsoft.com/office/drawing/2014/main" xmlns="" id="{9A729FCC-7A42-4045-8BC3-A9142540F277}"/>
                </a:ext>
              </a:extLst>
            </p:cNvPr>
            <p:cNvSpPr/>
            <p:nvPr/>
          </p:nvSpPr>
          <p:spPr>
            <a:xfrm>
              <a:off x="478808" y="1661389"/>
              <a:ext cx="11082620" cy="1767611"/>
            </a:xfrm>
            <a:prstGeom prst="round2SameRect">
              <a:avLst>
                <a:gd name="adj1" fmla="val 8778"/>
                <a:gd name="adj2" fmla="val 0"/>
              </a:avLst>
            </a:prstGeom>
            <a:noFill/>
            <a:ln w="12700" cap="rnd" cmpd="sng" algn="ctr">
              <a:solidFill>
                <a:srgbClr val="44C1A3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90170">
                <a:lnSpc>
                  <a:spcPct val="107000"/>
                </a:lnSpc>
                <a:spcAft>
                  <a:spcPts val="800"/>
                </a:spcAft>
              </a:pPr>
              <a:r>
                <a:rPr lang="fr-FR" sz="1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Larme 17">
              <a:extLst>
                <a:ext uri="{FF2B5EF4-FFF2-40B4-BE49-F238E27FC236}">
                  <a16:creationId xmlns:a16="http://schemas.microsoft.com/office/drawing/2014/main" xmlns="" id="{21A31F99-2F42-48A5-BF7B-2991BAB2FF5D}"/>
                </a:ext>
              </a:extLst>
            </p:cNvPr>
            <p:cNvSpPr/>
            <p:nvPr/>
          </p:nvSpPr>
          <p:spPr>
            <a:xfrm>
              <a:off x="244642" y="1445931"/>
              <a:ext cx="492724" cy="446640"/>
            </a:xfrm>
            <a:prstGeom prst="teardrop">
              <a:avLst>
                <a:gd name="adj" fmla="val 96768"/>
              </a:avLst>
            </a:prstGeom>
            <a:solidFill>
              <a:srgbClr val="51C3F9"/>
            </a:solidFill>
            <a:ln w="19050" cap="rnd" cmpd="sng" algn="ctr">
              <a:solidFill>
                <a:srgbClr val="4EB3CF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xmlns="" id="{17112F44-42CB-4B6F-B8C8-06C89ADE032D}"/>
              </a:ext>
            </a:extLst>
          </p:cNvPr>
          <p:cNvSpPr/>
          <p:nvPr/>
        </p:nvSpPr>
        <p:spPr>
          <a:xfrm>
            <a:off x="925238" y="1668449"/>
            <a:ext cx="3653267" cy="514707"/>
          </a:xfrm>
          <a:prstGeom prst="round2SameRect">
            <a:avLst>
              <a:gd name="adj1" fmla="val 0"/>
              <a:gd name="adj2" fmla="val 36893"/>
            </a:avLst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72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385" indent="-540385">
              <a:lnSpc>
                <a:spcPts val="1200"/>
              </a:lnSpc>
              <a:spcAft>
                <a:spcPts val="800"/>
              </a:spcAft>
            </a:pPr>
            <a:r>
              <a:rPr lang="fr-FR" sz="2800" b="1" u="sng" dirty="0">
                <a:ln>
                  <a:noFill/>
                </a:ln>
                <a:solidFill>
                  <a:srgbClr val="056E9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Activité de découverte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02C4DCF0-CCD9-4D71-B16A-641355236A22}"/>
              </a:ext>
            </a:extLst>
          </p:cNvPr>
          <p:cNvGrpSpPr/>
          <p:nvPr/>
        </p:nvGrpSpPr>
        <p:grpSpPr>
          <a:xfrm>
            <a:off x="7323633" y="1539911"/>
            <a:ext cx="4390244" cy="828320"/>
            <a:chOff x="-24305" y="9525"/>
            <a:chExt cx="2435212" cy="50482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1D51C1A1-6310-4A50-964D-EF1A1C6AD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70167" y="9525"/>
              <a:ext cx="840740" cy="5048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68BC7963-3A15-4882-818B-0BC354D8A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597" b="-7712"/>
            <a:stretch/>
          </p:blipFill>
          <p:spPr bwMode="auto">
            <a:xfrm>
              <a:off x="-24305" y="9525"/>
              <a:ext cx="1041400" cy="5048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Flèche droite 325">
              <a:extLst>
                <a:ext uri="{FF2B5EF4-FFF2-40B4-BE49-F238E27FC236}">
                  <a16:creationId xmlns:a16="http://schemas.microsoft.com/office/drawing/2014/main" xmlns="" id="{09C59E5E-E7CB-47AE-8411-4DF11F2794F6}"/>
                </a:ext>
              </a:extLst>
            </p:cNvPr>
            <p:cNvSpPr/>
            <p:nvPr/>
          </p:nvSpPr>
          <p:spPr>
            <a:xfrm>
              <a:off x="1145223" y="201276"/>
              <a:ext cx="315644" cy="196370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3200" dirty="0"/>
            </a:p>
          </p:txBody>
        </p:sp>
      </p:grpSp>
      <p:sp>
        <p:nvSpPr>
          <p:cNvPr id="19" name="Zone de texte 36">
            <a:extLst>
              <a:ext uri="{FF2B5EF4-FFF2-40B4-BE49-F238E27FC236}">
                <a16:creationId xmlns:a16="http://schemas.microsoft.com/office/drawing/2014/main" xmlns="" id="{84589B9C-76E1-409B-9E0A-A6983F6412E2}"/>
              </a:ext>
            </a:extLst>
          </p:cNvPr>
          <p:cNvSpPr txBox="1"/>
          <p:nvPr/>
        </p:nvSpPr>
        <p:spPr>
          <a:xfrm>
            <a:off x="1376816" y="2161715"/>
            <a:ext cx="7530997" cy="57002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livre est ouvert et tu souhaites le fermer.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1" name="Zone de texte 36">
            <a:extLst>
              <a:ext uri="{FF2B5EF4-FFF2-40B4-BE49-F238E27FC236}">
                <a16:creationId xmlns:a16="http://schemas.microsoft.com/office/drawing/2014/main" xmlns="" id="{6BEBE01E-D923-4C23-BD4A-1074A24868D6}"/>
              </a:ext>
            </a:extLst>
          </p:cNvPr>
          <p:cNvSpPr txBox="1"/>
          <p:nvPr/>
        </p:nvSpPr>
        <p:spPr>
          <a:xfrm>
            <a:off x="647320" y="2633382"/>
            <a:ext cx="11082620" cy="108923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réaliser cette opération simple, tu vas mobiliser les organes de ton corps ci-dessous assurant chacun une fonction spécifique.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2" name="Organigramme : Connecteur page suivante 21">
            <a:extLst>
              <a:ext uri="{FF2B5EF4-FFF2-40B4-BE49-F238E27FC236}">
                <a16:creationId xmlns:a16="http://schemas.microsoft.com/office/drawing/2014/main" xmlns="" id="{FA1A6E5C-6FF0-446B-A611-9A46EB25636D}"/>
              </a:ext>
            </a:extLst>
          </p:cNvPr>
          <p:cNvSpPr/>
          <p:nvPr/>
        </p:nvSpPr>
        <p:spPr>
          <a:xfrm rot="16200000">
            <a:off x="1145663" y="4120117"/>
            <a:ext cx="331613" cy="418790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 : avec coins arrondis en haut 22">
            <a:extLst>
              <a:ext uri="{FF2B5EF4-FFF2-40B4-BE49-F238E27FC236}">
                <a16:creationId xmlns:a16="http://schemas.microsoft.com/office/drawing/2014/main" xmlns="" id="{43009E90-7B5C-48C9-BAD7-82E8EDBA476D}"/>
              </a:ext>
            </a:extLst>
          </p:cNvPr>
          <p:cNvSpPr/>
          <p:nvPr/>
        </p:nvSpPr>
        <p:spPr>
          <a:xfrm>
            <a:off x="1729108" y="4110302"/>
            <a:ext cx="8617159" cy="439417"/>
          </a:xfrm>
          <a:prstGeom prst="round2SameRect">
            <a:avLst>
              <a:gd name="adj1" fmla="val 0"/>
              <a:gd name="adj2" fmla="val 36893"/>
            </a:avLst>
          </a:prstGeom>
          <a:solidFill>
            <a:schemeClr val="accent1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385" indent="-540385" algn="ctr"/>
            <a:r>
              <a:rPr lang="fr-FR" sz="3200" b="1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Donner à chaque organe sa fonction principale.</a:t>
            </a:r>
            <a:endParaRPr lang="fr-FR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 de texte 48">
            <a:extLst>
              <a:ext uri="{FF2B5EF4-FFF2-40B4-BE49-F238E27FC236}">
                <a16:creationId xmlns:a16="http://schemas.microsoft.com/office/drawing/2014/main" xmlns="" id="{B5B8CE80-6A38-4931-8782-E30747352F64}"/>
              </a:ext>
            </a:extLst>
          </p:cNvPr>
          <p:cNvSpPr txBox="1"/>
          <p:nvPr/>
        </p:nvSpPr>
        <p:spPr>
          <a:xfrm>
            <a:off x="678169" y="4916445"/>
            <a:ext cx="10483001" cy="11275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fr-FR" sz="3200" b="1" i="1" dirty="0"/>
              <a:t>Acquérir – Transmettre – Communiquer – Convertir – Traiter – Alimenter – Distribuer</a:t>
            </a:r>
          </a:p>
        </p:txBody>
      </p:sp>
      <p:sp>
        <p:nvSpPr>
          <p:cNvPr id="2" name="Flèche : pentagone 45">
            <a:extLst>
              <a:ext uri="{FF2B5EF4-FFF2-40B4-BE49-F238E27FC236}">
                <a16:creationId xmlns:a16="http://schemas.microsoft.com/office/drawing/2014/main" xmlns="" id="{BAAC4788-C1BC-1DEC-35FC-0D9FFA87918E}"/>
              </a:ext>
            </a:extLst>
          </p:cNvPr>
          <p:cNvSpPr/>
          <p:nvPr/>
        </p:nvSpPr>
        <p:spPr>
          <a:xfrm>
            <a:off x="0" y="238239"/>
            <a:ext cx="7424530" cy="987132"/>
          </a:xfrm>
          <a:prstGeom prst="round2DiagRect">
            <a:avLst>
              <a:gd name="adj1" fmla="val 33548"/>
              <a:gd name="adj2" fmla="val 0"/>
            </a:avLst>
          </a:prstGeom>
          <a:solidFill>
            <a:schemeClr val="accent5">
              <a:lumMod val="75000"/>
            </a:schemeClr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10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070100" indent="-2070100" algn="ctr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nalyse </a:t>
            </a:r>
            <a:r>
              <a:rPr lang="fr-FR" sz="4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fr-FR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onctionnelle </a:t>
            </a:r>
            <a:r>
              <a:rPr lang="fr-FR" sz="4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nterne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49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6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2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2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4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3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2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9" grpId="0"/>
      <p:bldP spid="21" grpId="0"/>
      <p:bldP spid="22" grpId="0" animBg="1"/>
      <p:bldP spid="23" grpId="0" animBg="1"/>
      <p:bldP spid="24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894" y="456080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 </a:t>
            </a:r>
            <a:r>
              <a:rPr lang="fr-FR" sz="2800" b="1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Robot détecteur d'obstacle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E3F36BA9-A79B-402F-8843-592D3FD0FCAC}"/>
              </a:ext>
            </a:extLst>
          </p:cNvPr>
          <p:cNvGrpSpPr/>
          <p:nvPr/>
        </p:nvGrpSpPr>
        <p:grpSpPr>
          <a:xfrm>
            <a:off x="21335" y="552408"/>
            <a:ext cx="2452979" cy="584617"/>
            <a:chOff x="99649" y="33001"/>
            <a:chExt cx="973386" cy="204021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xmlns="" id="{51E51B77-EFEC-4C2C-A566-EBFB2802398D}"/>
                </a:ext>
              </a:extLst>
            </p:cNvPr>
            <p:cNvSpPr/>
            <p:nvPr/>
          </p:nvSpPr>
          <p:spPr>
            <a:xfrm>
              <a:off x="251789" y="34358"/>
              <a:ext cx="821246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800" b="1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ACTIVITÉ : </a:t>
              </a:r>
              <a:endParaRPr lang="fr-F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xmlns="" id="{78B41C3C-6A92-4F8C-9D6D-0F697D528266}"/>
                </a:ext>
              </a:extLst>
            </p:cNvPr>
            <p:cNvSpPr/>
            <p:nvPr/>
          </p:nvSpPr>
          <p:spPr>
            <a:xfrm>
              <a:off x="99649" y="33001"/>
              <a:ext cx="233976" cy="204021"/>
            </a:xfrm>
            <a:prstGeom prst="teardrop">
              <a:avLst>
                <a:gd name="adj" fmla="val 96768"/>
              </a:avLst>
            </a:prstGeom>
            <a:solidFill>
              <a:srgbClr val="51C3F9"/>
            </a:solidFill>
            <a:ln w="19050" cap="rnd" cmpd="sng" algn="ctr">
              <a:solidFill>
                <a:srgbClr val="4EB3CF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AAEEBD11-B8C9-4C73-BA5D-59143A177F03}"/>
              </a:ext>
            </a:extLst>
          </p:cNvPr>
          <p:cNvGrpSpPr/>
          <p:nvPr/>
        </p:nvGrpSpPr>
        <p:grpSpPr>
          <a:xfrm>
            <a:off x="142574" y="1152295"/>
            <a:ext cx="10192060" cy="662992"/>
            <a:chOff x="0" y="-29711"/>
            <a:chExt cx="5665525" cy="438021"/>
          </a:xfrm>
        </p:grpSpPr>
        <p:sp>
          <p:nvSpPr>
            <p:cNvPr id="16" name="Flèche : pentagone 15">
              <a:extLst>
                <a:ext uri="{FF2B5EF4-FFF2-40B4-BE49-F238E27FC236}">
                  <a16:creationId xmlns:a16="http://schemas.microsoft.com/office/drawing/2014/main" xmlns="" id="{ACE5355B-1E4A-48D2-98E8-6E49F8CEB93B}"/>
                </a:ext>
              </a:extLst>
            </p:cNvPr>
            <p:cNvSpPr/>
            <p:nvPr/>
          </p:nvSpPr>
          <p:spPr>
            <a:xfrm>
              <a:off x="120098" y="-19807"/>
              <a:ext cx="5439415" cy="428117"/>
            </a:xfrm>
            <a:prstGeom prst="homePlate">
              <a:avLst>
                <a:gd name="adj" fmla="val 2990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32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180975" algn="ctr">
                <a:lnSpc>
                  <a:spcPts val="2300"/>
                </a:lnSpc>
              </a:pPr>
              <a:endPara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90170" algn="ctr">
                <a:lnSpc>
                  <a:spcPts val="2300"/>
                </a:lnSpc>
              </a:pPr>
              <a:r>
                <a:rPr lang="fr-FR" sz="24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lèche : chevron 16">
              <a:extLst>
                <a:ext uri="{FF2B5EF4-FFF2-40B4-BE49-F238E27FC236}">
                  <a16:creationId xmlns:a16="http://schemas.microsoft.com/office/drawing/2014/main" xmlns="" id="{1BECC701-73CC-4E6D-8656-E1C228746039}"/>
                </a:ext>
              </a:extLst>
            </p:cNvPr>
            <p:cNvSpPr/>
            <p:nvPr/>
          </p:nvSpPr>
          <p:spPr>
            <a:xfrm>
              <a:off x="0" y="0"/>
              <a:ext cx="238760" cy="395605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50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2300"/>
                </a:lnSpc>
              </a:pPr>
              <a:endParaRPr lang="fr-FR" sz="2400" dirty="0"/>
            </a:p>
          </p:txBody>
        </p:sp>
        <p:sp>
          <p:nvSpPr>
            <p:cNvPr id="18" name="Flèche : chevron 17">
              <a:extLst>
                <a:ext uri="{FF2B5EF4-FFF2-40B4-BE49-F238E27FC236}">
                  <a16:creationId xmlns:a16="http://schemas.microsoft.com/office/drawing/2014/main" xmlns="" id="{354117A3-410B-461E-BC94-B1812143D798}"/>
                </a:ext>
              </a:extLst>
            </p:cNvPr>
            <p:cNvSpPr/>
            <p:nvPr/>
          </p:nvSpPr>
          <p:spPr>
            <a:xfrm>
              <a:off x="5426765" y="-29711"/>
              <a:ext cx="238760" cy="428116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50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2300"/>
                </a:lnSpc>
              </a:pPr>
              <a:endParaRPr lang="fr-FR" sz="2400" dirty="0"/>
            </a:p>
          </p:txBody>
        </p:sp>
      </p:grpSp>
      <p:pic>
        <p:nvPicPr>
          <p:cNvPr id="135" name="Image 134">
            <a:extLst>
              <a:ext uri="{FF2B5EF4-FFF2-40B4-BE49-F238E27FC236}">
                <a16:creationId xmlns:a16="http://schemas.microsoft.com/office/drawing/2014/main" xmlns="" id="{0C1121F2-95BD-4952-83E7-0BED39021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289" y="4752216"/>
            <a:ext cx="2302131" cy="16408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9AD38F5C-AD2F-4822-B955-50297BD9008E}"/>
              </a:ext>
            </a:extLst>
          </p:cNvPr>
          <p:cNvGrpSpPr/>
          <p:nvPr/>
        </p:nvGrpSpPr>
        <p:grpSpPr>
          <a:xfrm>
            <a:off x="10258856" y="3093739"/>
            <a:ext cx="1877563" cy="1013855"/>
            <a:chOff x="10258856" y="3153699"/>
            <a:chExt cx="1877563" cy="1013855"/>
          </a:xfrm>
        </p:grpSpPr>
        <p:pic>
          <p:nvPicPr>
            <p:cNvPr id="143" name="Image 142">
              <a:extLst>
                <a:ext uri="{FF2B5EF4-FFF2-40B4-BE49-F238E27FC236}">
                  <a16:creationId xmlns:a16="http://schemas.microsoft.com/office/drawing/2014/main" xmlns="" id="{847ED1D2-ACEF-4FEF-9C4F-6E1A01419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77" r="81096" b="8726"/>
            <a:stretch/>
          </p:blipFill>
          <p:spPr bwMode="auto">
            <a:xfrm>
              <a:off x="10727276" y="3337274"/>
              <a:ext cx="940725" cy="5407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4" name="Bulle narrative : ronde 143">
              <a:extLst>
                <a:ext uri="{FF2B5EF4-FFF2-40B4-BE49-F238E27FC236}">
                  <a16:creationId xmlns:a16="http://schemas.microsoft.com/office/drawing/2014/main" xmlns="" id="{6C2292C7-77DC-4609-ABF3-C4B5C170D9DC}"/>
                </a:ext>
              </a:extLst>
            </p:cNvPr>
            <p:cNvSpPr/>
            <p:nvPr/>
          </p:nvSpPr>
          <p:spPr>
            <a:xfrm>
              <a:off x="10524986" y="3153699"/>
              <a:ext cx="1350442" cy="869587"/>
            </a:xfrm>
            <a:prstGeom prst="wedgeEllipseCallout">
              <a:avLst>
                <a:gd name="adj1" fmla="val -45939"/>
                <a:gd name="adj2" fmla="val 9156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150" name="Zone de texte 53">
              <a:extLst>
                <a:ext uri="{FF2B5EF4-FFF2-40B4-BE49-F238E27FC236}">
                  <a16:creationId xmlns:a16="http://schemas.microsoft.com/office/drawing/2014/main" xmlns="" id="{71DD153D-C919-4735-88E5-77BF83409FA7}"/>
                </a:ext>
              </a:extLst>
            </p:cNvPr>
            <p:cNvSpPr txBox="1"/>
            <p:nvPr/>
          </p:nvSpPr>
          <p:spPr>
            <a:xfrm>
              <a:off x="10258856" y="3871899"/>
              <a:ext cx="1877563" cy="29565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Capteur ultrason</a:t>
              </a:r>
              <a:endParaRPr lang="fr-FR" sz="200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72402D46-E590-4D0F-AD20-77DD4CB5BD96}"/>
              </a:ext>
            </a:extLst>
          </p:cNvPr>
          <p:cNvGrpSpPr/>
          <p:nvPr/>
        </p:nvGrpSpPr>
        <p:grpSpPr>
          <a:xfrm>
            <a:off x="10476581" y="5324271"/>
            <a:ext cx="1670363" cy="1125057"/>
            <a:chOff x="10476581" y="5384231"/>
            <a:chExt cx="1670363" cy="1125057"/>
          </a:xfrm>
        </p:grpSpPr>
        <p:pic>
          <p:nvPicPr>
            <p:cNvPr id="138" name="Picture 369">
              <a:extLst>
                <a:ext uri="{FF2B5EF4-FFF2-40B4-BE49-F238E27FC236}">
                  <a16:creationId xmlns:a16="http://schemas.microsoft.com/office/drawing/2014/main" xmlns="" id="{E5445641-064A-48C5-9833-E6511D666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1078" y="5466457"/>
              <a:ext cx="651353" cy="737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" name="Bulle narrative : ronde 141">
              <a:extLst>
                <a:ext uri="{FF2B5EF4-FFF2-40B4-BE49-F238E27FC236}">
                  <a16:creationId xmlns:a16="http://schemas.microsoft.com/office/drawing/2014/main" xmlns="" id="{51FDB26A-C31D-4AB0-83AB-AA91BFC6E5B5}"/>
                </a:ext>
              </a:extLst>
            </p:cNvPr>
            <p:cNvSpPr/>
            <p:nvPr/>
          </p:nvSpPr>
          <p:spPr>
            <a:xfrm>
              <a:off x="10721781" y="5384231"/>
              <a:ext cx="1092606" cy="934077"/>
            </a:xfrm>
            <a:prstGeom prst="wedgeEllipseCallout">
              <a:avLst>
                <a:gd name="adj1" fmla="val 46426"/>
                <a:gd name="adj2" fmla="val 16229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151" name="Zone de texte 52">
              <a:extLst>
                <a:ext uri="{FF2B5EF4-FFF2-40B4-BE49-F238E27FC236}">
                  <a16:creationId xmlns:a16="http://schemas.microsoft.com/office/drawing/2014/main" xmlns="" id="{D83D2990-CD3F-44D4-B8FF-22F04FF64C2F}"/>
                </a:ext>
              </a:extLst>
            </p:cNvPr>
            <p:cNvSpPr txBox="1"/>
            <p:nvPr/>
          </p:nvSpPr>
          <p:spPr>
            <a:xfrm>
              <a:off x="10476581" y="6213632"/>
              <a:ext cx="1670363" cy="295656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Piles + support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5D014E50-B4AE-427D-AEC8-578C8A349DDB}"/>
              </a:ext>
            </a:extLst>
          </p:cNvPr>
          <p:cNvGrpSpPr/>
          <p:nvPr/>
        </p:nvGrpSpPr>
        <p:grpSpPr>
          <a:xfrm>
            <a:off x="10323924" y="1722387"/>
            <a:ext cx="1737627" cy="1315731"/>
            <a:chOff x="10323924" y="1782347"/>
            <a:chExt cx="1737627" cy="1315731"/>
          </a:xfrm>
        </p:grpSpPr>
        <p:sp>
          <p:nvSpPr>
            <p:cNvPr id="136" name="Bulle narrative : ronde 135">
              <a:extLst>
                <a:ext uri="{FF2B5EF4-FFF2-40B4-BE49-F238E27FC236}">
                  <a16:creationId xmlns:a16="http://schemas.microsoft.com/office/drawing/2014/main" xmlns="" id="{B356B225-DBC8-4204-8CC7-99092EA45DA4}"/>
                </a:ext>
              </a:extLst>
            </p:cNvPr>
            <p:cNvSpPr/>
            <p:nvPr/>
          </p:nvSpPr>
          <p:spPr>
            <a:xfrm>
              <a:off x="10323924" y="1784246"/>
              <a:ext cx="1699813" cy="1140948"/>
            </a:xfrm>
            <a:prstGeom prst="wedgeEllipseCallout">
              <a:avLst>
                <a:gd name="adj1" fmla="val 1448"/>
                <a:gd name="adj2" fmla="val 48514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pic>
          <p:nvPicPr>
            <p:cNvPr id="140" name="Image 139">
              <a:extLst>
                <a:ext uri="{FF2B5EF4-FFF2-40B4-BE49-F238E27FC236}">
                  <a16:creationId xmlns:a16="http://schemas.microsoft.com/office/drawing/2014/main" xmlns="" id="{86F83E62-E3CF-4641-8C1F-E7154690A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911" b="94643" l="65212" r="97561">
                          <a14:foregroundMark x1="96534" y1="46875" x2="96021" y2="60714"/>
                          <a14:foregroundMark x1="97561" y1="56250" x2="78691" y2="94196"/>
                          <a14:foregroundMark x1="65340" y1="51339" x2="69833" y2="67411"/>
                          <a14:foregroundMark x1="67651" y1="47768" x2="85237" y2="6696"/>
                          <a14:foregroundMark x1="89730" y1="21875" x2="93196" y2="30357"/>
                          <a14:foregroundMark x1="92683" y1="26786" x2="91271" y2="24554"/>
                          <a14:foregroundMark x1="89345" y1="21429" x2="85623" y2="4911"/>
                          <a14:foregroundMark x1="77022" y1="94643" x2="74711" y2="83929"/>
                          <a14:foregroundMark x1="69063" y1="44196" x2="66752" y2="48214"/>
                          <a14:foregroundMark x1="84852" y1="5357" x2="71374" y2="31250"/>
                          <a14:foregroundMark x1="71374" y1="31250" x2="71374" y2="38393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94" t="-2" r="1006" b="1021"/>
            <a:stretch/>
          </p:blipFill>
          <p:spPr bwMode="auto">
            <a:xfrm>
              <a:off x="10544237" y="1782347"/>
              <a:ext cx="1334817" cy="11218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2" name="Zone de texte 46">
              <a:extLst>
                <a:ext uri="{FF2B5EF4-FFF2-40B4-BE49-F238E27FC236}">
                  <a16:creationId xmlns:a16="http://schemas.microsoft.com/office/drawing/2014/main" xmlns="" id="{E342683C-4161-48C9-B1CB-F4BF6390BC4E}"/>
                </a:ext>
              </a:extLst>
            </p:cNvPr>
            <p:cNvSpPr txBox="1"/>
            <p:nvPr/>
          </p:nvSpPr>
          <p:spPr>
            <a:xfrm>
              <a:off x="10361738" y="2802423"/>
              <a:ext cx="1699813" cy="29565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Carte Arduino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C5F7F86-BF9C-4EAE-96FC-A2823208C8BD}"/>
              </a:ext>
            </a:extLst>
          </p:cNvPr>
          <p:cNvGrpSpPr/>
          <p:nvPr/>
        </p:nvGrpSpPr>
        <p:grpSpPr>
          <a:xfrm>
            <a:off x="10421081" y="521242"/>
            <a:ext cx="1656000" cy="1181876"/>
            <a:chOff x="10524986" y="581168"/>
            <a:chExt cx="1656000" cy="1181876"/>
          </a:xfrm>
        </p:grpSpPr>
        <p:pic>
          <p:nvPicPr>
            <p:cNvPr id="139" name="Image 138">
              <a:extLst>
                <a:ext uri="{FF2B5EF4-FFF2-40B4-BE49-F238E27FC236}">
                  <a16:creationId xmlns:a16="http://schemas.microsoft.com/office/drawing/2014/main" xmlns="" id="{96E5CD9D-1004-46DB-93FA-69A643155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5148" y="792599"/>
              <a:ext cx="969369" cy="643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Bulle narrative : ronde 140">
              <a:extLst>
                <a:ext uri="{FF2B5EF4-FFF2-40B4-BE49-F238E27FC236}">
                  <a16:creationId xmlns:a16="http://schemas.microsoft.com/office/drawing/2014/main" xmlns="" id="{27D6AE17-28A7-40E3-8865-AB9E3190EF92}"/>
                </a:ext>
              </a:extLst>
            </p:cNvPr>
            <p:cNvSpPr/>
            <p:nvPr/>
          </p:nvSpPr>
          <p:spPr>
            <a:xfrm>
              <a:off x="10644425" y="581168"/>
              <a:ext cx="1250816" cy="1015458"/>
            </a:xfrm>
            <a:prstGeom prst="wedgeEllipseCallout">
              <a:avLst>
                <a:gd name="adj1" fmla="val -32028"/>
                <a:gd name="adj2" fmla="val 40331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153" name="Zone de texte 37">
              <a:extLst>
                <a:ext uri="{FF2B5EF4-FFF2-40B4-BE49-F238E27FC236}">
                  <a16:creationId xmlns:a16="http://schemas.microsoft.com/office/drawing/2014/main" xmlns="" id="{62E44581-27B2-4D1C-B648-2BD0B8C69217}"/>
                </a:ext>
              </a:extLst>
            </p:cNvPr>
            <p:cNvSpPr txBox="1"/>
            <p:nvPr/>
          </p:nvSpPr>
          <p:spPr>
            <a:xfrm>
              <a:off x="10524986" y="1435864"/>
              <a:ext cx="1656000" cy="32718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Fils électriques   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CE89A3CE-F031-4D65-997C-E80AA9803A5E}"/>
              </a:ext>
            </a:extLst>
          </p:cNvPr>
          <p:cNvGrpSpPr/>
          <p:nvPr/>
        </p:nvGrpSpPr>
        <p:grpSpPr>
          <a:xfrm>
            <a:off x="10539788" y="4168904"/>
            <a:ext cx="1234637" cy="1039100"/>
            <a:chOff x="10539788" y="4228864"/>
            <a:chExt cx="1234637" cy="1039100"/>
          </a:xfrm>
        </p:grpSpPr>
        <p:sp>
          <p:nvSpPr>
            <p:cNvPr id="146" name="Bulle narrative : ronde 145">
              <a:extLst>
                <a:ext uri="{FF2B5EF4-FFF2-40B4-BE49-F238E27FC236}">
                  <a16:creationId xmlns:a16="http://schemas.microsoft.com/office/drawing/2014/main" xmlns="" id="{81EAC55F-DBA9-4E22-89EB-6EA49900E93D}"/>
                </a:ext>
              </a:extLst>
            </p:cNvPr>
            <p:cNvSpPr/>
            <p:nvPr/>
          </p:nvSpPr>
          <p:spPr>
            <a:xfrm>
              <a:off x="10539788" y="4228864"/>
              <a:ext cx="1234637" cy="978069"/>
            </a:xfrm>
            <a:prstGeom prst="wedgeEllipseCallout">
              <a:avLst>
                <a:gd name="adj1" fmla="val -21096"/>
                <a:gd name="adj2" fmla="val -39337"/>
              </a:avLst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pic>
          <p:nvPicPr>
            <p:cNvPr id="147" name="Image 146">
              <a:extLst>
                <a:ext uri="{FF2B5EF4-FFF2-40B4-BE49-F238E27FC236}">
                  <a16:creationId xmlns:a16="http://schemas.microsoft.com/office/drawing/2014/main" xmlns="" id="{AB5EBB07-3479-4AA5-AAE1-6C609CC6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21781" y="4270440"/>
              <a:ext cx="870650" cy="885792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54" name="Zone de texte 203">
              <a:extLst>
                <a:ext uri="{FF2B5EF4-FFF2-40B4-BE49-F238E27FC236}">
                  <a16:creationId xmlns:a16="http://schemas.microsoft.com/office/drawing/2014/main" xmlns="" id="{9B59F291-0369-4C48-8B0F-9BA9CDA862FA}"/>
                </a:ext>
              </a:extLst>
            </p:cNvPr>
            <p:cNvSpPr txBox="1"/>
            <p:nvPr/>
          </p:nvSpPr>
          <p:spPr>
            <a:xfrm>
              <a:off x="10894610" y="5092307"/>
              <a:ext cx="716874" cy="175657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Pont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62483F16-9185-4FE7-A62B-969692227D60}"/>
              </a:ext>
            </a:extLst>
          </p:cNvPr>
          <p:cNvGrpSpPr/>
          <p:nvPr/>
        </p:nvGrpSpPr>
        <p:grpSpPr>
          <a:xfrm>
            <a:off x="8676002" y="2580599"/>
            <a:ext cx="1714402" cy="1959799"/>
            <a:chOff x="8676002" y="2580599"/>
            <a:chExt cx="1714402" cy="1959799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xmlns="" id="{07805EEA-326E-41EB-B666-E12489CDEF5F}"/>
                </a:ext>
              </a:extLst>
            </p:cNvPr>
            <p:cNvGrpSpPr/>
            <p:nvPr/>
          </p:nvGrpSpPr>
          <p:grpSpPr>
            <a:xfrm>
              <a:off x="8676002" y="2580599"/>
              <a:ext cx="1714402" cy="1703620"/>
              <a:chOff x="8676002" y="2580599"/>
              <a:chExt cx="1714402" cy="1703620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xmlns="" id="{98AC50E9-3E86-49AB-8656-C30643161F93}"/>
                  </a:ext>
                </a:extLst>
              </p:cNvPr>
              <p:cNvGrpSpPr/>
              <p:nvPr/>
            </p:nvGrpSpPr>
            <p:grpSpPr>
              <a:xfrm>
                <a:off x="8676002" y="2580599"/>
                <a:ext cx="1714402" cy="1703620"/>
                <a:chOff x="8676002" y="2580599"/>
                <a:chExt cx="1714402" cy="1703620"/>
              </a:xfrm>
            </p:grpSpPr>
            <p:sp>
              <p:nvSpPr>
                <p:cNvPr id="137" name="Bulle narrative : ronde 136">
                  <a:extLst>
                    <a:ext uri="{FF2B5EF4-FFF2-40B4-BE49-F238E27FC236}">
                      <a16:creationId xmlns:a16="http://schemas.microsoft.com/office/drawing/2014/main" xmlns="" id="{999A676E-F647-4A87-A159-5A252A696C10}"/>
                    </a:ext>
                  </a:extLst>
                </p:cNvPr>
                <p:cNvSpPr/>
                <p:nvPr/>
              </p:nvSpPr>
              <p:spPr>
                <a:xfrm>
                  <a:off x="8676002" y="2691786"/>
                  <a:ext cx="1714402" cy="1592433"/>
                </a:xfrm>
                <a:prstGeom prst="wedgeEllipseCallout">
                  <a:avLst>
                    <a:gd name="adj1" fmla="val 42143"/>
                    <a:gd name="adj2" fmla="val -22833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2600"/>
                    </a:lnSpc>
                  </a:pPr>
                  <a:r>
                    <a:rPr lang="fr-FR" sz="2400" dirty="0"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</a:p>
              </p:txBody>
            </p:sp>
            <p:pic>
              <p:nvPicPr>
                <p:cNvPr id="145" name="Image 144">
                  <a:extLst>
                    <a:ext uri="{FF2B5EF4-FFF2-40B4-BE49-F238E27FC236}">
                      <a16:creationId xmlns:a16="http://schemas.microsoft.com/office/drawing/2014/main" xmlns="" id="{E477E3CC-11EB-4144-B4AC-D72055A81F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950" b="96936" l="9632" r="98867">
                              <a14:foregroundMark x1="41926" y1="6685" x2="58357" y2="6128"/>
                              <a14:foregroundMark x1="93484" y1="45682" x2="95184" y2="56267"/>
                              <a14:foregroundMark x1="80737" y1="92758" x2="73654" y2="92758"/>
                              <a14:foregroundMark x1="73938" y1="96936" x2="69688" y2="94429"/>
                              <a14:foregroundMark x1="88102" y1="79666" x2="87252" y2="86072"/>
                              <a14:foregroundMark x1="88385" y1="83008" x2="81870" y2="94708"/>
                              <a14:foregroundMark x1="81586" y1="94150" x2="87819" y2="86630"/>
                              <a14:foregroundMark x1="84419" y1="93315" x2="88102" y2="85794"/>
                              <a14:foregroundMark x1="82153" y1="94708" x2="78754" y2="96936"/>
                              <a14:foregroundMark x1="84419" y1="86072" x2="87535" y2="79387"/>
                              <a14:foregroundMark x1="96601" y1="52646" x2="97167" y2="59889"/>
                              <a14:foregroundMark x1="96601" y1="63231" x2="92635" y2="42340"/>
                              <a14:foregroundMark x1="92918" y1="35097" x2="94901" y2="47354"/>
                              <a14:foregroundMark x1="94334" y1="37326" x2="97450" y2="52089"/>
                              <a14:foregroundMark x1="97167" y1="52925" x2="95751" y2="63788"/>
                              <a14:foregroundMark x1="97167" y1="66295" x2="98867" y2="57382"/>
                              <a14:foregroundMark x1="98584" y1="57660" x2="97734" y2="44568"/>
                              <a14:foregroundMark x1="12465" y1="34262" x2="15864" y2="49025"/>
                              <a14:foregroundMark x1="13314" y1="38719" x2="18980" y2="21170"/>
                              <a14:foregroundMark x1="16431" y1="24513" x2="21813" y2="15320"/>
                              <a14:foregroundMark x1="19830" y1="18106" x2="14448" y2="29805"/>
                              <a14:foregroundMark x1="14731" y1="65460" x2="11048" y2="69359"/>
                              <a14:foregroundMark x1="11048" y1="69359" x2="24646" y2="73538"/>
                              <a14:foregroundMark x1="23229" y1="73259" x2="32861" y2="75209"/>
                              <a14:foregroundMark x1="29178" y1="77716" x2="52125" y2="87465"/>
                              <a14:foregroundMark x1="49575" y1="87744" x2="67422" y2="94986"/>
                              <a14:foregroundMark x1="14164" y1="30362" x2="19263" y2="19499"/>
                              <a14:foregroundMark x1="14448" y1="55153" x2="15581" y2="64067"/>
                              <a14:foregroundMark x1="39093" y1="84401" x2="45892" y2="87744"/>
                              <a14:foregroundMark x1="47592" y1="88579" x2="52125" y2="91086"/>
                              <a14:foregroundMark x1="53541" y1="91922" x2="58357" y2="92479"/>
                              <a14:foregroundMark x1="70255" y1="5292" x2="76487" y2="13370"/>
                              <a14:foregroundMark x1="65156" y1="67131" x2="61756" y2="64624"/>
                              <a14:foregroundMark x1="49008" y1="2507" x2="60907" y2="3064"/>
                              <a14:foregroundMark x1="45042" y1="2786" x2="49858" y2="1950"/>
                            </a14:backgroundRemoval>
                          </a14:imgEffect>
                          <a14:imgEffect>
                            <a14:sharpenSoften amount="50000"/>
                          </a14:imgEffect>
                          <a14:imgEffect>
                            <a14:brightnessContrast bright="4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099880" flipH="1">
                  <a:off x="8792606" y="2813628"/>
                  <a:ext cx="1300683" cy="1327130"/>
                </a:xfrm>
                <a:prstGeom prst="snip2Diag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56" name="Zone de texte 9">
                  <a:extLst>
                    <a:ext uri="{FF2B5EF4-FFF2-40B4-BE49-F238E27FC236}">
                      <a16:creationId xmlns:a16="http://schemas.microsoft.com/office/drawing/2014/main" xmlns="" id="{6C73CD93-E9C8-4EF4-8A2B-10BD52AB7324}"/>
                    </a:ext>
                  </a:extLst>
                </p:cNvPr>
                <p:cNvSpPr txBox="1"/>
                <p:nvPr/>
              </p:nvSpPr>
              <p:spPr>
                <a:xfrm>
                  <a:off x="8817321" y="2580599"/>
                  <a:ext cx="1511785" cy="327798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2600"/>
                    </a:lnSpc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Engrenages </a:t>
                  </a:r>
                  <a:endPara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8" name="Bulle narrative : ronde 147">
                <a:extLst>
                  <a:ext uri="{FF2B5EF4-FFF2-40B4-BE49-F238E27FC236}">
                    <a16:creationId xmlns:a16="http://schemas.microsoft.com/office/drawing/2014/main" xmlns="" id="{267A386B-63C2-4B10-85EE-8101D9362602}"/>
                  </a:ext>
                </a:extLst>
              </p:cNvPr>
              <p:cNvSpPr/>
              <p:nvPr/>
            </p:nvSpPr>
            <p:spPr>
              <a:xfrm rot="20125063">
                <a:off x="9447302" y="3005873"/>
                <a:ext cx="567745" cy="598826"/>
              </a:xfrm>
              <a:prstGeom prst="wedgeEllipseCallout">
                <a:avLst>
                  <a:gd name="adj1" fmla="val 15870"/>
                  <a:gd name="adj2" fmla="val 40914"/>
                </a:avLst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2600"/>
                  </a:lnSpc>
                </a:pPr>
                <a:r>
                  <a:rPr lang="fr-FR" sz="2400" dirty="0"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49" name="Bulle narrative : ronde 148">
                <a:extLst>
                  <a:ext uri="{FF2B5EF4-FFF2-40B4-BE49-F238E27FC236}">
                    <a16:creationId xmlns:a16="http://schemas.microsoft.com/office/drawing/2014/main" xmlns="" id="{9F0C2396-D4C3-4B46-91B0-44ED21E7E537}"/>
                  </a:ext>
                </a:extLst>
              </p:cNvPr>
              <p:cNvSpPr/>
              <p:nvPr/>
            </p:nvSpPr>
            <p:spPr>
              <a:xfrm rot="20125063">
                <a:off x="9353120" y="3585729"/>
                <a:ext cx="656204" cy="661965"/>
              </a:xfrm>
              <a:prstGeom prst="wedgeEllipseCallout">
                <a:avLst>
                  <a:gd name="adj1" fmla="val 18928"/>
                  <a:gd name="adj2" fmla="val 44325"/>
                </a:avLst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2600"/>
                  </a:lnSpc>
                </a:pPr>
                <a:r>
                  <a:rPr lang="fr-FR" sz="24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p:grpSp>
        <p:sp>
          <p:nvSpPr>
            <p:cNvPr id="155" name="Zone de texte 204">
              <a:extLst>
                <a:ext uri="{FF2B5EF4-FFF2-40B4-BE49-F238E27FC236}">
                  <a16:creationId xmlns:a16="http://schemas.microsoft.com/office/drawing/2014/main" xmlns="" id="{8431C5F0-5D9D-4811-AC47-0227C8C2E8ED}"/>
                </a:ext>
              </a:extLst>
            </p:cNvPr>
            <p:cNvSpPr txBox="1"/>
            <p:nvPr/>
          </p:nvSpPr>
          <p:spPr>
            <a:xfrm>
              <a:off x="8805849" y="4205916"/>
              <a:ext cx="1453007" cy="33448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Moteur à cc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7" name="Zone de texte 10">
            <a:extLst>
              <a:ext uri="{FF2B5EF4-FFF2-40B4-BE49-F238E27FC236}">
                <a16:creationId xmlns:a16="http://schemas.microsoft.com/office/drawing/2014/main" xmlns="" id="{CE4428A6-E3CE-4FB0-901E-6FA4FC164C1F}"/>
              </a:ext>
            </a:extLst>
          </p:cNvPr>
          <p:cNvSpPr txBox="1"/>
          <p:nvPr/>
        </p:nvSpPr>
        <p:spPr>
          <a:xfrm>
            <a:off x="613276" y="1264799"/>
            <a:ext cx="9324260" cy="25829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Compléter les blocs fonctionnels</a:t>
            </a:r>
            <a:r>
              <a:rPr lang="fr-FR" sz="2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en identifiant les solutions techniques (les composants) utilisées pour assurer les différentes fonctions techniques de chaque chaîne.</a:t>
            </a:r>
            <a:endParaRPr lang="fr-FR" sz="20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58" name="Groupe 157">
            <a:extLst>
              <a:ext uri="{FF2B5EF4-FFF2-40B4-BE49-F238E27FC236}">
                <a16:creationId xmlns:a16="http://schemas.microsoft.com/office/drawing/2014/main" xmlns="" id="{D2509FF3-73C4-439F-80F2-D28A08042226}"/>
              </a:ext>
            </a:extLst>
          </p:cNvPr>
          <p:cNvGrpSpPr/>
          <p:nvPr/>
        </p:nvGrpSpPr>
        <p:grpSpPr>
          <a:xfrm>
            <a:off x="172945" y="1937898"/>
            <a:ext cx="9098742" cy="4437837"/>
            <a:chOff x="429438" y="102740"/>
            <a:chExt cx="6163619" cy="3411669"/>
          </a:xfrm>
        </p:grpSpPr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xmlns="" id="{2DA3FC41-5ABF-47C0-B4D2-22A2BC6ACD69}"/>
                </a:ext>
              </a:extLst>
            </p:cNvPr>
            <p:cNvGrpSpPr/>
            <p:nvPr/>
          </p:nvGrpSpPr>
          <p:grpSpPr>
            <a:xfrm>
              <a:off x="429438" y="102740"/>
              <a:ext cx="6163619" cy="3411669"/>
              <a:chOff x="429438" y="102740"/>
              <a:chExt cx="6163619" cy="3411669"/>
            </a:xfrm>
          </p:grpSpPr>
          <p:sp>
            <p:nvSpPr>
              <p:cNvPr id="167" name="Zone de texte 58">
                <a:extLst>
                  <a:ext uri="{FF2B5EF4-FFF2-40B4-BE49-F238E27FC236}">
                    <a16:creationId xmlns:a16="http://schemas.microsoft.com/office/drawing/2014/main" xmlns="" id="{83FE3572-00A2-4A9A-8DC5-8C5C10654251}"/>
                  </a:ext>
                </a:extLst>
              </p:cNvPr>
              <p:cNvSpPr txBox="1"/>
              <p:nvPr/>
            </p:nvSpPr>
            <p:spPr>
              <a:xfrm>
                <a:off x="5383658" y="1619036"/>
                <a:ext cx="624205" cy="18923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 ......</a:t>
                </a: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  <p:sp>
            <p:nvSpPr>
              <p:cNvPr id="168" name="Zone de texte 59">
                <a:extLst>
                  <a:ext uri="{FF2B5EF4-FFF2-40B4-BE49-F238E27FC236}">
                    <a16:creationId xmlns:a16="http://schemas.microsoft.com/office/drawing/2014/main" xmlns="" id="{7A5C42E7-2C5B-415D-9976-31431CBE8101}"/>
                  </a:ext>
                </a:extLst>
              </p:cNvPr>
              <p:cNvSpPr txBox="1"/>
              <p:nvPr/>
            </p:nvSpPr>
            <p:spPr>
              <a:xfrm>
                <a:off x="429438" y="2170648"/>
                <a:ext cx="746369" cy="144138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900"/>
                  </a:lnSpc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Source </a:t>
                </a:r>
              </a:p>
              <a:p>
                <a:pPr algn="ctr">
                  <a:lnSpc>
                    <a:spcPts val="1900"/>
                  </a:lnSpc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d’énergie     </a:t>
                </a:r>
              </a:p>
            </p:txBody>
          </p:sp>
          <p:grpSp>
            <p:nvGrpSpPr>
              <p:cNvPr id="169" name="Groupe 168">
                <a:extLst>
                  <a:ext uri="{FF2B5EF4-FFF2-40B4-BE49-F238E27FC236}">
                    <a16:creationId xmlns:a16="http://schemas.microsoft.com/office/drawing/2014/main" xmlns="" id="{5908BAFC-E123-4EBA-BDDA-69A37A2B570A}"/>
                  </a:ext>
                </a:extLst>
              </p:cNvPr>
              <p:cNvGrpSpPr/>
              <p:nvPr/>
            </p:nvGrpSpPr>
            <p:grpSpPr>
              <a:xfrm>
                <a:off x="1222624" y="2040276"/>
                <a:ext cx="4241800" cy="611505"/>
                <a:chOff x="0" y="0"/>
                <a:chExt cx="4242314" cy="612000"/>
              </a:xfrm>
            </p:grpSpPr>
            <p:grpSp>
              <p:nvGrpSpPr>
                <p:cNvPr id="199" name="Groupe 198">
                  <a:extLst>
                    <a:ext uri="{FF2B5EF4-FFF2-40B4-BE49-F238E27FC236}">
                      <a16:creationId xmlns:a16="http://schemas.microsoft.com/office/drawing/2014/main" xmlns="" id="{A8E5A058-91D4-4947-A6C9-D43AFDE9D17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4242314" cy="612000"/>
                  <a:chOff x="-134781" y="121955"/>
                  <a:chExt cx="4115185" cy="461401"/>
                </a:xfrm>
              </p:grpSpPr>
              <p:sp>
                <p:nvSpPr>
                  <p:cNvPr id="207" name="Rectangle : avec coin arrondi 24">
                    <a:extLst>
                      <a:ext uri="{FF2B5EF4-FFF2-40B4-BE49-F238E27FC236}">
                        <a16:creationId xmlns:a16="http://schemas.microsoft.com/office/drawing/2014/main" xmlns="" id="{0AC29878-998D-4A1E-920B-0A2B10F326BD}"/>
                      </a:ext>
                    </a:extLst>
                  </p:cNvPr>
                  <p:cNvSpPr/>
                  <p:nvPr/>
                </p:nvSpPr>
                <p:spPr>
                  <a:xfrm>
                    <a:off x="-134781" y="121955"/>
                    <a:ext cx="4115185" cy="461401"/>
                  </a:xfrm>
                  <a:prstGeom prst="roundRect">
                    <a:avLst>
                      <a:gd name="adj" fmla="val 13510"/>
                    </a:avLst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9050" cap="rnd" cmpd="sng" algn="ctr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 </a:t>
                    </a:r>
                  </a:p>
                </p:txBody>
              </p:sp>
              <p:sp>
                <p:nvSpPr>
                  <p:cNvPr id="208" name="Rectangle : coins arrondis 207">
                    <a:extLst>
                      <a:ext uri="{FF2B5EF4-FFF2-40B4-BE49-F238E27FC236}">
                        <a16:creationId xmlns:a16="http://schemas.microsoft.com/office/drawing/2014/main" xmlns="" id="{DA0A699D-0EF1-4AA1-B783-07685F2A6E9B}"/>
                      </a:ext>
                    </a:extLst>
                  </p:cNvPr>
                  <p:cNvSpPr/>
                  <p:nvPr/>
                </p:nvSpPr>
                <p:spPr>
                  <a:xfrm>
                    <a:off x="2002197" y="191279"/>
                    <a:ext cx="872984" cy="325366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209" name="Rectangle : coins arrondis 208">
                    <a:extLst>
                      <a:ext uri="{FF2B5EF4-FFF2-40B4-BE49-F238E27FC236}">
                        <a16:creationId xmlns:a16="http://schemas.microsoft.com/office/drawing/2014/main" xmlns="" id="{5AE5D95F-AED1-4577-A3DF-BF22AC7C2957}"/>
                      </a:ext>
                    </a:extLst>
                  </p:cNvPr>
                  <p:cNvSpPr/>
                  <p:nvPr/>
                </p:nvSpPr>
                <p:spPr>
                  <a:xfrm>
                    <a:off x="-29305" y="191279"/>
                    <a:ext cx="872984" cy="325366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210" name="Rectangle : coins arrondis 209">
                    <a:extLst>
                      <a:ext uri="{FF2B5EF4-FFF2-40B4-BE49-F238E27FC236}">
                        <a16:creationId xmlns:a16="http://schemas.microsoft.com/office/drawing/2014/main" xmlns="" id="{6978C3E4-AE63-45A3-860B-4FE6E8675ACE}"/>
                      </a:ext>
                    </a:extLst>
                  </p:cNvPr>
                  <p:cNvSpPr/>
                  <p:nvPr/>
                </p:nvSpPr>
                <p:spPr>
                  <a:xfrm>
                    <a:off x="986534" y="191279"/>
                    <a:ext cx="872984" cy="325366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211" name="Rectangle : coins arrondis 210">
                    <a:extLst>
                      <a:ext uri="{FF2B5EF4-FFF2-40B4-BE49-F238E27FC236}">
                        <a16:creationId xmlns:a16="http://schemas.microsoft.com/office/drawing/2014/main" xmlns="" id="{19C9E067-3F86-48AC-8CD0-515BBB922A28}"/>
                      </a:ext>
                    </a:extLst>
                  </p:cNvPr>
                  <p:cNvSpPr/>
                  <p:nvPr/>
                </p:nvSpPr>
                <p:spPr>
                  <a:xfrm>
                    <a:off x="3017862" y="191279"/>
                    <a:ext cx="872984" cy="325366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</p:grpSp>
            <p:sp>
              <p:nvSpPr>
                <p:cNvPr id="200" name="Flèche droite 325">
                  <a:extLst>
                    <a:ext uri="{FF2B5EF4-FFF2-40B4-BE49-F238E27FC236}">
                      <a16:creationId xmlns:a16="http://schemas.microsoft.com/office/drawing/2014/main" xmlns="" id="{1A7611D6-99EB-4319-A010-B74FBFAFFD7E}"/>
                    </a:ext>
                  </a:extLst>
                </p:cNvPr>
                <p:cNvSpPr/>
                <p:nvPr/>
              </p:nvSpPr>
              <p:spPr>
                <a:xfrm>
                  <a:off x="1009650" y="228600"/>
                  <a:ext cx="216000" cy="14400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6">
                    <a:lumMod val="50000"/>
                  </a:schemeClr>
                </a:solidFill>
                <a:ln w="9525" cap="flat" cmpd="sng" algn="ctr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201" name="Flèche droite 325">
                  <a:extLst>
                    <a:ext uri="{FF2B5EF4-FFF2-40B4-BE49-F238E27FC236}">
                      <a16:creationId xmlns:a16="http://schemas.microsoft.com/office/drawing/2014/main" xmlns="" id="{4369613E-3B70-4FD1-9E42-3FEC7D174EB3}"/>
                    </a:ext>
                  </a:extLst>
                </p:cNvPr>
                <p:cNvSpPr/>
                <p:nvPr/>
              </p:nvSpPr>
              <p:spPr>
                <a:xfrm>
                  <a:off x="2038350" y="228600"/>
                  <a:ext cx="216000" cy="14400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6">
                    <a:lumMod val="50000"/>
                  </a:schemeClr>
                </a:solidFill>
                <a:ln w="9525" cap="flat" cmpd="sng" algn="ctr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202" name="Flèche droite 325">
                  <a:extLst>
                    <a:ext uri="{FF2B5EF4-FFF2-40B4-BE49-F238E27FC236}">
                      <a16:creationId xmlns:a16="http://schemas.microsoft.com/office/drawing/2014/main" xmlns="" id="{44FA7377-C8A1-4C73-80A9-BC1966E5B03C}"/>
                    </a:ext>
                  </a:extLst>
                </p:cNvPr>
                <p:cNvSpPr/>
                <p:nvPr/>
              </p:nvSpPr>
              <p:spPr>
                <a:xfrm>
                  <a:off x="3067050" y="228600"/>
                  <a:ext cx="216000" cy="14400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6">
                    <a:lumMod val="50000"/>
                  </a:schemeClr>
                </a:solidFill>
                <a:ln w="9525" cap="flat" cmpd="sng" algn="ctr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203" name="Zone de texte 138">
                  <a:extLst>
                    <a:ext uri="{FF2B5EF4-FFF2-40B4-BE49-F238E27FC236}">
                      <a16:creationId xmlns:a16="http://schemas.microsoft.com/office/drawing/2014/main" xmlns="" id="{179836EC-FA01-4092-B14C-39D80E9F3DCE}"/>
                    </a:ext>
                  </a:extLst>
                </p:cNvPr>
                <p:cNvSpPr txBox="1"/>
                <p:nvPr/>
              </p:nvSpPr>
              <p:spPr>
                <a:xfrm>
                  <a:off x="190498" y="274733"/>
                  <a:ext cx="756086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Alimenter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204" name="Zone de texte 139">
                  <a:extLst>
                    <a:ext uri="{FF2B5EF4-FFF2-40B4-BE49-F238E27FC236}">
                      <a16:creationId xmlns:a16="http://schemas.microsoft.com/office/drawing/2014/main" xmlns="" id="{7D29F26F-7763-4CC1-8A08-6A77D031C7EC}"/>
                    </a:ext>
                  </a:extLst>
                </p:cNvPr>
                <p:cNvSpPr txBox="1"/>
                <p:nvPr/>
              </p:nvSpPr>
              <p:spPr>
                <a:xfrm>
                  <a:off x="1257298" y="297799"/>
                  <a:ext cx="780476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Distribuer 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205" name="Zone de texte 140">
                  <a:extLst>
                    <a:ext uri="{FF2B5EF4-FFF2-40B4-BE49-F238E27FC236}">
                      <a16:creationId xmlns:a16="http://schemas.microsoft.com/office/drawing/2014/main" xmlns="" id="{F11F18EE-C8AA-4303-9484-A885B4F64769}"/>
                    </a:ext>
                  </a:extLst>
                </p:cNvPr>
                <p:cNvSpPr txBox="1"/>
                <p:nvPr/>
              </p:nvSpPr>
              <p:spPr>
                <a:xfrm>
                  <a:off x="2284739" y="297799"/>
                  <a:ext cx="756086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Convertir 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206" name="Zone de texte 141">
                  <a:extLst>
                    <a:ext uri="{FF2B5EF4-FFF2-40B4-BE49-F238E27FC236}">
                      <a16:creationId xmlns:a16="http://schemas.microsoft.com/office/drawing/2014/main" xmlns="" id="{03163FB3-C474-4039-8449-2860F4990E51}"/>
                    </a:ext>
                  </a:extLst>
                </p:cNvPr>
                <p:cNvSpPr txBox="1"/>
                <p:nvPr/>
              </p:nvSpPr>
              <p:spPr>
                <a:xfrm>
                  <a:off x="3256290" y="293147"/>
                  <a:ext cx="878036" cy="16256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Transmettre 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</p:grpSp>
          <p:sp>
            <p:nvSpPr>
              <p:cNvPr id="170" name="Rectangle : avec coins arrondis en haut 169">
                <a:extLst>
                  <a:ext uri="{FF2B5EF4-FFF2-40B4-BE49-F238E27FC236}">
                    <a16:creationId xmlns:a16="http://schemas.microsoft.com/office/drawing/2014/main" xmlns="" id="{AF151226-6CB2-4125-8137-0EF62DEBF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3995" y="1865616"/>
                <a:ext cx="1341581" cy="196681"/>
              </a:xfrm>
              <a:prstGeom prst="round2SameRect">
                <a:avLst/>
              </a:prstGeom>
              <a:solidFill>
                <a:schemeClr val="accent6">
                  <a:lumMod val="50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900"/>
                  </a:lnSpc>
                  <a:tabLst>
                    <a:tab pos="4914900" algn="l"/>
                  </a:tabLst>
                </a:pPr>
                <a:r>
                  <a:rPr lang="fr-FR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Chaîne d’énergie 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71" name="Groupe 170">
                <a:extLst>
                  <a:ext uri="{FF2B5EF4-FFF2-40B4-BE49-F238E27FC236}">
                    <a16:creationId xmlns:a16="http://schemas.microsoft.com/office/drawing/2014/main" xmlns="" id="{E81E02E4-8EA1-4254-975C-3299786A6CFF}"/>
                  </a:ext>
                </a:extLst>
              </p:cNvPr>
              <p:cNvGrpSpPr/>
              <p:nvPr/>
            </p:nvGrpSpPr>
            <p:grpSpPr>
              <a:xfrm>
                <a:off x="1448656" y="1033409"/>
                <a:ext cx="3675095" cy="610870"/>
                <a:chOff x="-71" y="-82"/>
                <a:chExt cx="3676316" cy="612000"/>
              </a:xfrm>
            </p:grpSpPr>
            <p:grpSp>
              <p:nvGrpSpPr>
                <p:cNvPr id="189" name="Groupe 188">
                  <a:extLst>
                    <a:ext uri="{FF2B5EF4-FFF2-40B4-BE49-F238E27FC236}">
                      <a16:creationId xmlns:a16="http://schemas.microsoft.com/office/drawing/2014/main" xmlns="" id="{1FF91987-940C-4711-8BCF-088D73658809}"/>
                    </a:ext>
                  </a:extLst>
                </p:cNvPr>
                <p:cNvGrpSpPr/>
                <p:nvPr/>
              </p:nvGrpSpPr>
              <p:grpSpPr>
                <a:xfrm>
                  <a:off x="-71" y="-82"/>
                  <a:ext cx="3676316" cy="612000"/>
                  <a:chOff x="-65" y="-65"/>
                  <a:chExt cx="3357149" cy="486245"/>
                </a:xfrm>
              </p:grpSpPr>
              <p:sp>
                <p:nvSpPr>
                  <p:cNvPr id="195" name="Rectangle : avec coin arrondi 24">
                    <a:extLst>
                      <a:ext uri="{FF2B5EF4-FFF2-40B4-BE49-F238E27FC236}">
                        <a16:creationId xmlns:a16="http://schemas.microsoft.com/office/drawing/2014/main" xmlns="" id="{9A73F4A4-F72F-44EC-889C-588942CDBBD5}"/>
                      </a:ext>
                    </a:extLst>
                  </p:cNvPr>
                  <p:cNvSpPr/>
                  <p:nvPr/>
                </p:nvSpPr>
                <p:spPr>
                  <a:xfrm>
                    <a:off x="-65" y="-65"/>
                    <a:ext cx="3357149" cy="486245"/>
                  </a:xfrm>
                  <a:prstGeom prst="roundRect">
                    <a:avLst>
                      <a:gd name="adj" fmla="val 11401"/>
                    </a:avLst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 cap="rnd" cmpd="sng" algn="ctr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 </a:t>
                    </a:r>
                  </a:p>
                </p:txBody>
              </p:sp>
              <p:sp>
                <p:nvSpPr>
                  <p:cNvPr id="196" name="Rectangle : coins arrondis 195">
                    <a:extLst>
                      <a:ext uri="{FF2B5EF4-FFF2-40B4-BE49-F238E27FC236}">
                        <a16:creationId xmlns:a16="http://schemas.microsoft.com/office/drawing/2014/main" xmlns="" id="{8141CDFB-169B-44C6-8661-417FE01846BB}"/>
                      </a:ext>
                    </a:extLst>
                  </p:cNvPr>
                  <p:cNvSpPr/>
                  <p:nvPr/>
                </p:nvSpPr>
                <p:spPr>
                  <a:xfrm>
                    <a:off x="2226012" y="86404"/>
                    <a:ext cx="1032902" cy="343233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197" name="Rectangle : coins arrondis 196">
                    <a:extLst>
                      <a:ext uri="{FF2B5EF4-FFF2-40B4-BE49-F238E27FC236}">
                        <a16:creationId xmlns:a16="http://schemas.microsoft.com/office/drawing/2014/main" xmlns="" id="{CF7DCEE0-C584-4A11-B063-F5ED52B9EC85}"/>
                      </a:ext>
                    </a:extLst>
                  </p:cNvPr>
                  <p:cNvSpPr/>
                  <p:nvPr/>
                </p:nvSpPr>
                <p:spPr>
                  <a:xfrm>
                    <a:off x="86474" y="86658"/>
                    <a:ext cx="821865" cy="343233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198" name="Rectangle : coins arrondis 197">
                    <a:extLst>
                      <a:ext uri="{FF2B5EF4-FFF2-40B4-BE49-F238E27FC236}">
                        <a16:creationId xmlns:a16="http://schemas.microsoft.com/office/drawing/2014/main" xmlns="" id="{B06DE397-026F-4055-808C-ADE0BB8BEEF5}"/>
                      </a:ext>
                    </a:extLst>
                  </p:cNvPr>
                  <p:cNvSpPr/>
                  <p:nvPr/>
                </p:nvSpPr>
                <p:spPr>
                  <a:xfrm>
                    <a:off x="1189077" y="86658"/>
                    <a:ext cx="854692" cy="343233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</p:grpSp>
            <p:sp>
              <p:nvSpPr>
                <p:cNvPr id="190" name="Flèche droite 325">
                  <a:extLst>
                    <a:ext uri="{FF2B5EF4-FFF2-40B4-BE49-F238E27FC236}">
                      <a16:creationId xmlns:a16="http://schemas.microsoft.com/office/drawing/2014/main" xmlns="" id="{AE391DB3-DE7B-4D26-90E5-4D6444F85DEE}"/>
                    </a:ext>
                  </a:extLst>
                </p:cNvPr>
                <p:cNvSpPr/>
                <p:nvPr/>
              </p:nvSpPr>
              <p:spPr>
                <a:xfrm>
                  <a:off x="994787" y="240114"/>
                  <a:ext cx="324081" cy="14400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191" name="Flèche droite 325">
                  <a:extLst>
                    <a:ext uri="{FF2B5EF4-FFF2-40B4-BE49-F238E27FC236}">
                      <a16:creationId xmlns:a16="http://schemas.microsoft.com/office/drawing/2014/main" xmlns="" id="{7D8E8D1D-5D92-4F70-A4C3-BB2C3A744560}"/>
                    </a:ext>
                  </a:extLst>
                </p:cNvPr>
                <p:cNvSpPr/>
                <p:nvPr/>
              </p:nvSpPr>
              <p:spPr>
                <a:xfrm>
                  <a:off x="2236262" y="231112"/>
                  <a:ext cx="292740" cy="14351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192" name="Zone de texte 151">
                  <a:extLst>
                    <a:ext uri="{FF2B5EF4-FFF2-40B4-BE49-F238E27FC236}">
                      <a16:creationId xmlns:a16="http://schemas.microsoft.com/office/drawing/2014/main" xmlns="" id="{31F3B56E-0C7E-41FD-B780-7D883A7959BE}"/>
                    </a:ext>
                  </a:extLst>
                </p:cNvPr>
                <p:cNvSpPr txBox="1"/>
                <p:nvPr/>
              </p:nvSpPr>
              <p:spPr>
                <a:xfrm>
                  <a:off x="190919" y="289036"/>
                  <a:ext cx="691107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Acquérir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193" name="Zone de texte 152">
                  <a:extLst>
                    <a:ext uri="{FF2B5EF4-FFF2-40B4-BE49-F238E27FC236}">
                      <a16:creationId xmlns:a16="http://schemas.microsoft.com/office/drawing/2014/main" xmlns="" id="{665D066D-8129-4EF7-8F34-C9624A7F6869}"/>
                    </a:ext>
                  </a:extLst>
                </p:cNvPr>
                <p:cNvSpPr txBox="1"/>
                <p:nvPr/>
              </p:nvSpPr>
              <p:spPr>
                <a:xfrm>
                  <a:off x="1386188" y="289036"/>
                  <a:ext cx="690880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Traiter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</a:p>
              </p:txBody>
            </p:sp>
            <p:sp>
              <p:nvSpPr>
                <p:cNvPr id="194" name="Zone de texte 153">
                  <a:extLst>
                    <a:ext uri="{FF2B5EF4-FFF2-40B4-BE49-F238E27FC236}">
                      <a16:creationId xmlns:a16="http://schemas.microsoft.com/office/drawing/2014/main" xmlns="" id="{21A297AC-C480-40F8-AA74-1D9627278D29}"/>
                    </a:ext>
                  </a:extLst>
                </p:cNvPr>
                <p:cNvSpPr txBox="1"/>
                <p:nvPr/>
              </p:nvSpPr>
              <p:spPr>
                <a:xfrm>
                  <a:off x="2510266" y="289036"/>
                  <a:ext cx="1048986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Communiquer       </a:t>
                  </a:r>
                  <a:endPara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72" name="Connecteur droit avec flèche 171">
                <a:extLst>
                  <a:ext uri="{FF2B5EF4-FFF2-40B4-BE49-F238E27FC236}">
                    <a16:creationId xmlns:a16="http://schemas.microsoft.com/office/drawing/2014/main" xmlns="" id="{09BD91CF-A3B2-4A48-8FC8-B7B121962C75}"/>
                  </a:ext>
                </a:extLst>
              </p:cNvPr>
              <p:cNvCxnSpPr/>
              <p:nvPr/>
            </p:nvCxnSpPr>
            <p:spPr>
              <a:xfrm flipV="1">
                <a:off x="2452527" y="2584807"/>
                <a:ext cx="368935" cy="51308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avec flèche 172">
                <a:extLst>
                  <a:ext uri="{FF2B5EF4-FFF2-40B4-BE49-F238E27FC236}">
                    <a16:creationId xmlns:a16="http://schemas.microsoft.com/office/drawing/2014/main" xmlns="" id="{77B5D8DB-3911-4222-B083-FAC49477D8F8}"/>
                  </a:ext>
                </a:extLst>
              </p:cNvPr>
              <p:cNvCxnSpPr/>
              <p:nvPr/>
            </p:nvCxnSpPr>
            <p:spPr>
              <a:xfrm>
                <a:off x="860032" y="434511"/>
                <a:ext cx="1040687" cy="706634"/>
              </a:xfrm>
              <a:prstGeom prst="straightConnector1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avec flèche 173">
                <a:extLst>
                  <a:ext uri="{FF2B5EF4-FFF2-40B4-BE49-F238E27FC236}">
                    <a16:creationId xmlns:a16="http://schemas.microsoft.com/office/drawing/2014/main" xmlns="" id="{BB1A18FC-D2F7-47E8-815D-B766398FCD16}"/>
                  </a:ext>
                </a:extLst>
              </p:cNvPr>
              <p:cNvCxnSpPr/>
              <p:nvPr/>
            </p:nvCxnSpPr>
            <p:spPr>
              <a:xfrm flipV="1">
                <a:off x="880581" y="2584807"/>
                <a:ext cx="850265" cy="457835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avec flèche 174">
                <a:extLst>
                  <a:ext uri="{FF2B5EF4-FFF2-40B4-BE49-F238E27FC236}">
                    <a16:creationId xmlns:a16="http://schemas.microsoft.com/office/drawing/2014/main" xmlns="" id="{4FAB2E03-FEC9-449A-9808-5AEA517959E2}"/>
                  </a:ext>
                </a:extLst>
              </p:cNvPr>
              <p:cNvCxnSpPr/>
              <p:nvPr/>
            </p:nvCxnSpPr>
            <p:spPr>
              <a:xfrm flipH="1" flipV="1">
                <a:off x="4921321" y="2564258"/>
                <a:ext cx="1108710" cy="53340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avec flèche 175">
                <a:extLst>
                  <a:ext uri="{FF2B5EF4-FFF2-40B4-BE49-F238E27FC236}">
                    <a16:creationId xmlns:a16="http://schemas.microsoft.com/office/drawing/2014/main" xmlns="" id="{6B0FF6DA-43C9-4F34-A96C-B2F88DA1A56F}"/>
                  </a:ext>
                </a:extLst>
              </p:cNvPr>
              <p:cNvCxnSpPr/>
              <p:nvPr/>
            </p:nvCxnSpPr>
            <p:spPr>
              <a:xfrm flipH="1" flipV="1">
                <a:off x="3873357" y="2584807"/>
                <a:ext cx="451485" cy="51308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avec flèche 176">
                <a:extLst>
                  <a:ext uri="{FF2B5EF4-FFF2-40B4-BE49-F238E27FC236}">
                    <a16:creationId xmlns:a16="http://schemas.microsoft.com/office/drawing/2014/main" xmlns="" id="{AF53E8FB-E71F-48DF-87F9-E4B6386E5C0E}"/>
                  </a:ext>
                </a:extLst>
              </p:cNvPr>
              <p:cNvCxnSpPr/>
              <p:nvPr/>
            </p:nvCxnSpPr>
            <p:spPr>
              <a:xfrm flipH="1">
                <a:off x="4428162" y="557801"/>
                <a:ext cx="1216660" cy="585470"/>
              </a:xfrm>
              <a:prstGeom prst="straightConnector1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xmlns="" id="{C69001CE-82C3-4845-B800-D50F11137723}"/>
                  </a:ext>
                </a:extLst>
              </p:cNvPr>
              <p:cNvSpPr/>
              <p:nvPr/>
            </p:nvSpPr>
            <p:spPr>
              <a:xfrm>
                <a:off x="522169" y="102740"/>
                <a:ext cx="1493989" cy="5760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xmlns="" id="{5DE9C75A-DC46-4017-96E0-D3937E4C7335}"/>
                  </a:ext>
                </a:extLst>
              </p:cNvPr>
              <p:cNvSpPr/>
              <p:nvPr/>
            </p:nvSpPr>
            <p:spPr>
              <a:xfrm>
                <a:off x="4623772" y="102740"/>
                <a:ext cx="1491385" cy="5760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xmlns="" id="{DB3F8D34-B3CB-4811-A21F-0709637C9315}"/>
                  </a:ext>
                </a:extLst>
              </p:cNvPr>
              <p:cNvSpPr/>
              <p:nvPr/>
            </p:nvSpPr>
            <p:spPr>
              <a:xfrm>
                <a:off x="2406935" y="102740"/>
                <a:ext cx="1768320" cy="5760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xmlns="" id="{5A0A18B3-A11E-4DD2-921E-BEE4B875199E}"/>
                  </a:ext>
                </a:extLst>
              </p:cNvPr>
              <p:cNvSpPr/>
              <p:nvPr/>
            </p:nvSpPr>
            <p:spPr>
              <a:xfrm>
                <a:off x="480129" y="2938409"/>
                <a:ext cx="1292507" cy="5760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xmlns="" id="{F95B41FD-3C29-4E8C-92C0-D4824E7B0DEE}"/>
                  </a:ext>
                </a:extLst>
              </p:cNvPr>
              <p:cNvSpPr/>
              <p:nvPr/>
            </p:nvSpPr>
            <p:spPr>
              <a:xfrm>
                <a:off x="1979376" y="2938409"/>
                <a:ext cx="1292507" cy="5760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xmlns="" id="{873920E9-5D62-4B0A-ADC4-8B7FEC4DEE46}"/>
                  </a:ext>
                </a:extLst>
              </p:cNvPr>
              <p:cNvSpPr/>
              <p:nvPr/>
            </p:nvSpPr>
            <p:spPr>
              <a:xfrm>
                <a:off x="4977869" y="2938409"/>
                <a:ext cx="1194959" cy="5760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xmlns="" id="{001FA8BE-68BB-49E0-9FD9-79752BD2FC29}"/>
                  </a:ext>
                </a:extLst>
              </p:cNvPr>
              <p:cNvSpPr/>
              <p:nvPr/>
            </p:nvSpPr>
            <p:spPr>
              <a:xfrm>
                <a:off x="3478623" y="2938409"/>
                <a:ext cx="1292507" cy="5760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5" name="Zone de texte 190">
                <a:extLst>
                  <a:ext uri="{FF2B5EF4-FFF2-40B4-BE49-F238E27FC236}">
                    <a16:creationId xmlns:a16="http://schemas.microsoft.com/office/drawing/2014/main" xmlns="" id="{B78D5E45-E954-49BF-BE2F-49C2FBBAB298}"/>
                  </a:ext>
                </a:extLst>
              </p:cNvPr>
              <p:cNvSpPr txBox="1"/>
              <p:nvPr/>
            </p:nvSpPr>
            <p:spPr>
              <a:xfrm>
                <a:off x="5587708" y="2322187"/>
                <a:ext cx="1005349" cy="15229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</a:t>
                </a: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Zone de texte 191">
                <a:extLst>
                  <a:ext uri="{FF2B5EF4-FFF2-40B4-BE49-F238E27FC236}">
                    <a16:creationId xmlns:a16="http://schemas.microsoft.com/office/drawing/2014/main" xmlns="" id="{37E545B7-907F-4B26-A9AD-271A84EE5D15}"/>
                  </a:ext>
                </a:extLst>
              </p:cNvPr>
              <p:cNvSpPr txBox="1"/>
              <p:nvPr/>
            </p:nvSpPr>
            <p:spPr>
              <a:xfrm>
                <a:off x="5311739" y="1125876"/>
                <a:ext cx="1223645" cy="20828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</a:t>
                </a: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Rectangle : avec coins arrondis en haut 186">
                <a:extLst>
                  <a:ext uri="{FF2B5EF4-FFF2-40B4-BE49-F238E27FC236}">
                    <a16:creationId xmlns:a16="http://schemas.microsoft.com/office/drawing/2014/main" xmlns="" id="{D5BC38B6-4C36-4C19-A272-415AAC05E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753" y="848474"/>
                <a:ext cx="1584000" cy="183721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900"/>
                  </a:lnSpc>
                  <a:tabLst>
                    <a:tab pos="4914900" algn="l"/>
                  </a:tabLst>
                </a:pPr>
                <a:r>
                  <a:rPr lang="fr-FR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Chaîne</a:t>
                </a:r>
                <a:r>
                  <a:rPr lang="fr-FR" sz="2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d’information</a:t>
                </a:r>
                <a:r>
                  <a:rPr lang="fr-FR" sz="2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orme libre : forme 187">
                <a:extLst>
                  <a:ext uri="{FF2B5EF4-FFF2-40B4-BE49-F238E27FC236}">
                    <a16:creationId xmlns:a16="http://schemas.microsoft.com/office/drawing/2014/main" xmlns="" id="{31F03614-4D71-44DD-A8EC-B6150ECEE05B}"/>
                  </a:ext>
                </a:extLst>
              </p:cNvPr>
              <p:cNvSpPr/>
              <p:nvPr/>
            </p:nvSpPr>
            <p:spPr>
              <a:xfrm>
                <a:off x="2860496" y="1444375"/>
                <a:ext cx="2501351" cy="679429"/>
              </a:xfrm>
              <a:custGeom>
                <a:avLst/>
                <a:gdLst>
                  <a:gd name="connsiteX0" fmla="*/ 1459966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9399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53067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530679 h 968188"/>
                  <a:gd name="connsiteX3" fmla="*/ 0 w 1928692"/>
                  <a:gd name="connsiteY3" fmla="*/ 530679 h 968188"/>
                  <a:gd name="connsiteX4" fmla="*/ 0 w 1928692"/>
                  <a:gd name="connsiteY4" fmla="*/ 968188 h 96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8692" h="968188">
                    <a:moveTo>
                      <a:pt x="1670233" y="0"/>
                    </a:moveTo>
                    <a:lnTo>
                      <a:pt x="1928692" y="0"/>
                    </a:lnTo>
                    <a:lnTo>
                      <a:pt x="1928692" y="530679"/>
                    </a:lnTo>
                    <a:lnTo>
                      <a:pt x="0" y="530679"/>
                    </a:lnTo>
                    <a:lnTo>
                      <a:pt x="0" y="968188"/>
                    </a:lnTo>
                  </a:path>
                </a:pathLst>
              </a:cu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</p:grpSp>
        <p:cxnSp>
          <p:nvCxnSpPr>
            <p:cNvPr id="160" name="Connecteur droit avec flèche 159">
              <a:extLst>
                <a:ext uri="{FF2B5EF4-FFF2-40B4-BE49-F238E27FC236}">
                  <a16:creationId xmlns:a16="http://schemas.microsoft.com/office/drawing/2014/main" xmlns="" id="{EA909F95-0952-4D11-8BBE-87B3C8F82549}"/>
                </a:ext>
              </a:extLst>
            </p:cNvPr>
            <p:cNvCxnSpPr/>
            <p:nvPr/>
          </p:nvCxnSpPr>
          <p:spPr>
            <a:xfrm>
              <a:off x="1181528" y="1315092"/>
              <a:ext cx="251460" cy="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1" name="Connecteur droit avec flèche 160">
              <a:extLst>
                <a:ext uri="{FF2B5EF4-FFF2-40B4-BE49-F238E27FC236}">
                  <a16:creationId xmlns:a16="http://schemas.microsoft.com/office/drawing/2014/main" xmlns="" id="{A9030549-2ADB-4174-8E01-AC9EF0B7731F}"/>
                </a:ext>
              </a:extLst>
            </p:cNvPr>
            <p:cNvCxnSpPr/>
            <p:nvPr/>
          </p:nvCxnSpPr>
          <p:spPr>
            <a:xfrm>
              <a:off x="1181528" y="1500027"/>
              <a:ext cx="251460" cy="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2" name="Connecteur droit avec flèche 161">
              <a:extLst>
                <a:ext uri="{FF2B5EF4-FFF2-40B4-BE49-F238E27FC236}">
                  <a16:creationId xmlns:a16="http://schemas.microsoft.com/office/drawing/2014/main" xmlns="" id="{4C412AFE-B9A9-4BAF-8E1A-310B78B9FCE4}"/>
                </a:ext>
              </a:extLst>
            </p:cNvPr>
            <p:cNvCxnSpPr/>
            <p:nvPr/>
          </p:nvCxnSpPr>
          <p:spPr>
            <a:xfrm>
              <a:off x="5017618" y="1218255"/>
              <a:ext cx="487738" cy="428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3" name="Connecteur droit avec flèche 162">
              <a:extLst>
                <a:ext uri="{FF2B5EF4-FFF2-40B4-BE49-F238E27FC236}">
                  <a16:creationId xmlns:a16="http://schemas.microsoft.com/office/drawing/2014/main" xmlns="" id="{88E9E265-F502-4CDE-AEB2-26D93D340CAF}"/>
                </a:ext>
              </a:extLst>
            </p:cNvPr>
            <p:cNvCxnSpPr>
              <a:cxnSpLocks/>
            </p:cNvCxnSpPr>
            <p:nvPr/>
          </p:nvCxnSpPr>
          <p:spPr>
            <a:xfrm>
              <a:off x="449100" y="2346028"/>
              <a:ext cx="789510" cy="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4" name="Connecteur droit avec flèche 163">
              <a:extLst>
                <a:ext uri="{FF2B5EF4-FFF2-40B4-BE49-F238E27FC236}">
                  <a16:creationId xmlns:a16="http://schemas.microsoft.com/office/drawing/2014/main" xmlns="" id="{943E4886-5633-48F2-BC86-9846107D25F2}"/>
                </a:ext>
              </a:extLst>
            </p:cNvPr>
            <p:cNvCxnSpPr/>
            <p:nvPr/>
          </p:nvCxnSpPr>
          <p:spPr>
            <a:xfrm>
              <a:off x="3198935" y="678740"/>
              <a:ext cx="1334" cy="463619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avec flèche 164">
              <a:extLst>
                <a:ext uri="{FF2B5EF4-FFF2-40B4-BE49-F238E27FC236}">
                  <a16:creationId xmlns:a16="http://schemas.microsoft.com/office/drawing/2014/main" xmlns="" id="{F2B9F9E4-9932-4237-8BAA-D3CD966A6AFA}"/>
                </a:ext>
              </a:extLst>
            </p:cNvPr>
            <p:cNvCxnSpPr/>
            <p:nvPr/>
          </p:nvCxnSpPr>
          <p:spPr>
            <a:xfrm>
              <a:off x="1078786" y="1151454"/>
              <a:ext cx="359410" cy="0"/>
            </a:xfrm>
            <a:prstGeom prst="straightConnector1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  <a:prstDash val="sysDot"/>
              <a:headEnd type="none" w="sm" len="sm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6" name="Connecteur droit avec flèche 165">
              <a:extLst>
                <a:ext uri="{FF2B5EF4-FFF2-40B4-BE49-F238E27FC236}">
                  <a16:creationId xmlns:a16="http://schemas.microsoft.com/office/drawing/2014/main" xmlns="" id="{91F00579-5460-4B41-97A1-9A78FB3AA5B0}"/>
                </a:ext>
              </a:extLst>
            </p:cNvPr>
            <p:cNvCxnSpPr/>
            <p:nvPr/>
          </p:nvCxnSpPr>
          <p:spPr>
            <a:xfrm>
              <a:off x="5404207" y="2393878"/>
              <a:ext cx="251460" cy="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12" name="Zone de texte 1157">
            <a:extLst>
              <a:ext uri="{FF2B5EF4-FFF2-40B4-BE49-F238E27FC236}">
                <a16:creationId xmlns:a16="http://schemas.microsoft.com/office/drawing/2014/main" xmlns="" id="{0D889FC9-7BB0-4719-9096-CE4C9B206A27}"/>
              </a:ext>
            </a:extLst>
          </p:cNvPr>
          <p:cNvSpPr txBox="1"/>
          <p:nvPr/>
        </p:nvSpPr>
        <p:spPr>
          <a:xfrm>
            <a:off x="328830" y="2111008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Capteur ultrason</a:t>
            </a:r>
          </a:p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3" name="ZoneTexte 212">
            <a:extLst>
              <a:ext uri="{FF2B5EF4-FFF2-40B4-BE49-F238E27FC236}">
                <a16:creationId xmlns:a16="http://schemas.microsoft.com/office/drawing/2014/main" xmlns="" id="{CD31A09C-ABA5-4319-92CF-AEC703DECE3E}"/>
              </a:ext>
            </a:extLst>
          </p:cNvPr>
          <p:cNvSpPr txBox="1"/>
          <p:nvPr/>
        </p:nvSpPr>
        <p:spPr>
          <a:xfrm>
            <a:off x="1115780" y="1798872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14" name="Zone de texte 1157">
            <a:extLst>
              <a:ext uri="{FF2B5EF4-FFF2-40B4-BE49-F238E27FC236}">
                <a16:creationId xmlns:a16="http://schemas.microsoft.com/office/drawing/2014/main" xmlns="" id="{0217B036-8088-43B6-A894-3A2AA986D883}"/>
              </a:ext>
            </a:extLst>
          </p:cNvPr>
          <p:cNvSpPr txBox="1"/>
          <p:nvPr/>
        </p:nvSpPr>
        <p:spPr>
          <a:xfrm>
            <a:off x="3309944" y="2111008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Carte Arduino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5" name="ZoneTexte 214">
            <a:extLst>
              <a:ext uri="{FF2B5EF4-FFF2-40B4-BE49-F238E27FC236}">
                <a16:creationId xmlns:a16="http://schemas.microsoft.com/office/drawing/2014/main" xmlns="" id="{D68F954C-B91D-4EC3-BA7B-5E54A462550D}"/>
              </a:ext>
            </a:extLst>
          </p:cNvPr>
          <p:cNvSpPr txBox="1"/>
          <p:nvPr/>
        </p:nvSpPr>
        <p:spPr>
          <a:xfrm>
            <a:off x="4096894" y="1798872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16" name="Zone de texte 1157">
            <a:extLst>
              <a:ext uri="{FF2B5EF4-FFF2-40B4-BE49-F238E27FC236}">
                <a16:creationId xmlns:a16="http://schemas.microsoft.com/office/drawing/2014/main" xmlns="" id="{FBCD7875-A5A9-47C8-91AF-CB2224540FBC}"/>
              </a:ext>
            </a:extLst>
          </p:cNvPr>
          <p:cNvSpPr txBox="1"/>
          <p:nvPr/>
        </p:nvSpPr>
        <p:spPr>
          <a:xfrm>
            <a:off x="6411729" y="2110349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Fils électriques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7" name="ZoneTexte 216">
            <a:extLst>
              <a:ext uri="{FF2B5EF4-FFF2-40B4-BE49-F238E27FC236}">
                <a16:creationId xmlns:a16="http://schemas.microsoft.com/office/drawing/2014/main" xmlns="" id="{15CB5C1B-FBA1-48A5-9C1C-799354D773A7}"/>
              </a:ext>
            </a:extLst>
          </p:cNvPr>
          <p:cNvSpPr txBox="1"/>
          <p:nvPr/>
        </p:nvSpPr>
        <p:spPr>
          <a:xfrm>
            <a:off x="7213669" y="1798213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18" name="Zone de texte 1157">
            <a:extLst>
              <a:ext uri="{FF2B5EF4-FFF2-40B4-BE49-F238E27FC236}">
                <a16:creationId xmlns:a16="http://schemas.microsoft.com/office/drawing/2014/main" xmlns="" id="{461EDB00-C483-4D53-84DD-0D1EEC235F46}"/>
              </a:ext>
            </a:extLst>
          </p:cNvPr>
          <p:cNvSpPr txBox="1"/>
          <p:nvPr/>
        </p:nvSpPr>
        <p:spPr>
          <a:xfrm>
            <a:off x="316150" y="5839119"/>
            <a:ext cx="1766739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Piles + support  </a:t>
            </a:r>
            <a:r>
              <a:rPr lang="fr-F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9" name="ZoneTexte 218">
            <a:extLst>
              <a:ext uri="{FF2B5EF4-FFF2-40B4-BE49-F238E27FC236}">
                <a16:creationId xmlns:a16="http://schemas.microsoft.com/office/drawing/2014/main" xmlns="" id="{62E875BE-2267-42B1-B684-E56051D9C4DC}"/>
              </a:ext>
            </a:extLst>
          </p:cNvPr>
          <p:cNvSpPr txBox="1"/>
          <p:nvPr/>
        </p:nvSpPr>
        <p:spPr>
          <a:xfrm>
            <a:off x="779199" y="551387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0" name="Zone de texte 1157">
            <a:extLst>
              <a:ext uri="{FF2B5EF4-FFF2-40B4-BE49-F238E27FC236}">
                <a16:creationId xmlns:a16="http://schemas.microsoft.com/office/drawing/2014/main" xmlns="" id="{B3AE27B0-7E2E-4212-B10D-BD62D734AB11}"/>
              </a:ext>
            </a:extLst>
          </p:cNvPr>
          <p:cNvSpPr txBox="1"/>
          <p:nvPr/>
        </p:nvSpPr>
        <p:spPr>
          <a:xfrm>
            <a:off x="2324073" y="5814212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Pont-H L298N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1" name="ZoneTexte 220">
            <a:extLst>
              <a:ext uri="{FF2B5EF4-FFF2-40B4-BE49-F238E27FC236}">
                <a16:creationId xmlns:a16="http://schemas.microsoft.com/office/drawing/2014/main" xmlns="" id="{93372830-7D79-47EB-9708-72396FC35A31}"/>
              </a:ext>
            </a:extLst>
          </p:cNvPr>
          <p:cNvSpPr txBox="1"/>
          <p:nvPr/>
        </p:nvSpPr>
        <p:spPr>
          <a:xfrm>
            <a:off x="3193893" y="5488967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2" name="Zone de texte 1157">
            <a:extLst>
              <a:ext uri="{FF2B5EF4-FFF2-40B4-BE49-F238E27FC236}">
                <a16:creationId xmlns:a16="http://schemas.microsoft.com/office/drawing/2014/main" xmlns="" id="{401C75C4-267F-44D5-A79D-D054064BA6EE}"/>
              </a:ext>
            </a:extLst>
          </p:cNvPr>
          <p:cNvSpPr txBox="1"/>
          <p:nvPr/>
        </p:nvSpPr>
        <p:spPr>
          <a:xfrm>
            <a:off x="4536068" y="5814212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Moteur à c</a:t>
            </a:r>
            <a:r>
              <a:rPr lang="fr-FR" sz="11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3" name="ZoneTexte 222">
            <a:extLst>
              <a:ext uri="{FF2B5EF4-FFF2-40B4-BE49-F238E27FC236}">
                <a16:creationId xmlns:a16="http://schemas.microsoft.com/office/drawing/2014/main" xmlns="" id="{D79FFFAE-6C45-4ED1-AC77-A7B2BA3AFFC6}"/>
              </a:ext>
            </a:extLst>
          </p:cNvPr>
          <p:cNvSpPr txBox="1"/>
          <p:nvPr/>
        </p:nvSpPr>
        <p:spPr>
          <a:xfrm>
            <a:off x="5323018" y="550207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4" name="Zone de texte 1157">
            <a:extLst>
              <a:ext uri="{FF2B5EF4-FFF2-40B4-BE49-F238E27FC236}">
                <a16:creationId xmlns:a16="http://schemas.microsoft.com/office/drawing/2014/main" xmlns="" id="{548A5143-2336-4559-A540-A7BE81B3DDE5}"/>
              </a:ext>
            </a:extLst>
          </p:cNvPr>
          <p:cNvSpPr txBox="1"/>
          <p:nvPr/>
        </p:nvSpPr>
        <p:spPr>
          <a:xfrm>
            <a:off x="6801453" y="5798702"/>
            <a:ext cx="1921675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Engrenages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5" name="ZoneTexte 224">
            <a:extLst>
              <a:ext uri="{FF2B5EF4-FFF2-40B4-BE49-F238E27FC236}">
                <a16:creationId xmlns:a16="http://schemas.microsoft.com/office/drawing/2014/main" xmlns="" id="{DD53F5C8-5E62-42C7-8B92-4120ACE51764}"/>
              </a:ext>
            </a:extLst>
          </p:cNvPr>
          <p:cNvSpPr txBox="1"/>
          <p:nvPr/>
        </p:nvSpPr>
        <p:spPr>
          <a:xfrm>
            <a:off x="7541277" y="550207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7FDDD56-7C95-42F8-BAC9-D4F762EAB1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77" r="81096" b="8726"/>
          <a:stretch/>
        </p:blipFill>
        <p:spPr bwMode="auto">
          <a:xfrm>
            <a:off x="774733" y="2500498"/>
            <a:ext cx="940725" cy="540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6053040-05E9-4B19-A93F-F336326AEC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11" b="94643" l="65212" r="97561">
                        <a14:foregroundMark x1="96534" y1="46875" x2="96021" y2="60714"/>
                        <a14:foregroundMark x1="97561" y1="56250" x2="78691" y2="94196"/>
                        <a14:foregroundMark x1="65340" y1="51339" x2="69833" y2="67411"/>
                        <a14:foregroundMark x1="67651" y1="47768" x2="85237" y2="6696"/>
                        <a14:foregroundMark x1="89730" y1="21875" x2="93196" y2="30357"/>
                        <a14:foregroundMark x1="92683" y1="26786" x2="91271" y2="24554"/>
                        <a14:foregroundMark x1="89345" y1="21429" x2="85623" y2="4911"/>
                        <a14:foregroundMark x1="77022" y1="94643" x2="74711" y2="83929"/>
                        <a14:foregroundMark x1="69063" y1="44196" x2="66752" y2="48214"/>
                        <a14:foregroundMark x1="84852" y1="5357" x2="71374" y2="31250"/>
                        <a14:foregroundMark x1="71374" y1="31250" x2="71374" y2="3839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94" t="-2" r="1006" b="1021"/>
          <a:stretch/>
        </p:blipFill>
        <p:spPr bwMode="auto">
          <a:xfrm>
            <a:off x="4009700" y="2379649"/>
            <a:ext cx="1334817" cy="1121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63C208C-98AA-4959-B066-7F5DA5392BC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5421" y="2720441"/>
            <a:ext cx="871990" cy="62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DDB8632-8C40-4605-BC24-56742828E7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42994" y="4978323"/>
            <a:ext cx="870650" cy="88579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1" name="Picture 369">
            <a:extLst>
              <a:ext uri="{FF2B5EF4-FFF2-40B4-BE49-F238E27FC236}">
                <a16:creationId xmlns:a16="http://schemas.microsoft.com/office/drawing/2014/main" xmlns="" id="{BDE1EB77-84FD-442B-8896-FD5A0A5DE9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78" y="5199189"/>
            <a:ext cx="651353" cy="73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41D671BB-F114-4C88-8BBC-4F8D26E94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0514" l="8696" r="100000">
                        <a14:foregroundMark x1="18841" y1="34783" x2="17754" y2="63241"/>
                        <a14:foregroundMark x1="17754" y1="63241" x2="19203" y2="68379"/>
                        <a14:foregroundMark x1="8696" y1="56126" x2="10507" y2="30435"/>
                        <a14:foregroundMark x1="32609" y1="36759" x2="28986" y2="38735"/>
                        <a14:foregroundMark x1="31159" y1="39130" x2="58696" y2="27668"/>
                        <a14:foregroundMark x1="29710" y1="59684" x2="28261" y2="88142"/>
                        <a14:foregroundMark x1="28261" y1="88142" x2="36957" y2="85375"/>
                        <a14:foregroundMark x1="28623" y1="90119" x2="24638" y2="90909"/>
                        <a14:foregroundMark x1="78261" y1="395" x2="77899" y2="8696"/>
                        <a14:foregroundMark x1="79348" y1="3953" x2="78986" y2="11858"/>
                        <a14:foregroundMark x1="43841" y1="15415" x2="24638" y2="22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76443" y="3118538"/>
            <a:ext cx="1515697" cy="1394472"/>
          </a:xfrm>
          <a:prstGeom prst="rect">
            <a:avLst/>
          </a:prstGeom>
          <a:noFill/>
          <a:ln>
            <a:noFill/>
          </a:ln>
          <a:effectLst>
            <a:glow rad="127000">
              <a:srgbClr val="FFFF00">
                <a:alpha val="65000"/>
              </a:srgb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Picture 3">
            <a:extLst>
              <a:ext uri="{FF2B5EF4-FFF2-40B4-BE49-F238E27FC236}">
                <a16:creationId xmlns:a16="http://schemas.microsoft.com/office/drawing/2014/main" xmlns="" id="{ABABEEB2-B350-4322-B163-14497E2BA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128" b="100000" l="0" r="93571">
                        <a14:foregroundMark x1="49643" y1="5128" x2="49286" y2="9295"/>
                        <a14:foregroundMark x1="88571" y1="38141" x2="86786" y2="61218"/>
                        <a14:foregroundMark x1="86786" y1="61218" x2="85714" y2="62179"/>
                        <a14:foregroundMark x1="93571" y1="39744" x2="90357" y2="35577"/>
                        <a14:foregroundMark x1="44643" y1="87500" x2="55714" y2="88782"/>
                        <a14:foregroundMark x1="22500" y1="21795" x2="22500" y2="27564"/>
                        <a14:foregroundMark x1="17857" y1="23718" x2="18571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52148" y="2497091"/>
            <a:ext cx="1497575" cy="1672978"/>
          </a:xfrm>
          <a:prstGeom prst="rect">
            <a:avLst/>
          </a:prstGeom>
          <a:noFill/>
          <a:ln>
            <a:noFill/>
          </a:ln>
          <a:effectLst>
            <a:glow rad="127000">
              <a:srgbClr val="FFFF00">
                <a:alpha val="65000"/>
              </a:srgb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" name="Picture 3">
            <a:extLst>
              <a:ext uri="{FF2B5EF4-FFF2-40B4-BE49-F238E27FC236}">
                <a16:creationId xmlns:a16="http://schemas.microsoft.com/office/drawing/2014/main" xmlns="" id="{69CFD884-AE82-4685-8DD0-5D107D496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0514" l="8696" r="100000">
                        <a14:foregroundMark x1="18841" y1="34783" x2="17754" y2="63241"/>
                        <a14:foregroundMark x1="17754" y1="63241" x2="19203" y2="68379"/>
                        <a14:foregroundMark x1="8696" y1="56126" x2="10507" y2="30435"/>
                        <a14:foregroundMark x1="32609" y1="36759" x2="28986" y2="38735"/>
                        <a14:foregroundMark x1="31159" y1="39130" x2="58696" y2="27668"/>
                        <a14:foregroundMark x1="29710" y1="59684" x2="28261" y2="88142"/>
                        <a14:foregroundMark x1="28261" y1="88142" x2="36957" y2="85375"/>
                        <a14:foregroundMark x1="28623" y1="90119" x2="24638" y2="90909"/>
                        <a14:foregroundMark x1="78261" y1="395" x2="77899" y2="8696"/>
                        <a14:foregroundMark x1="79348" y1="3953" x2="78986" y2="11858"/>
                        <a14:foregroundMark x1="43841" y1="15415" x2="24638" y2="22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5521" y="5102227"/>
            <a:ext cx="800772" cy="73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" name="Picture 3">
            <a:extLst>
              <a:ext uri="{FF2B5EF4-FFF2-40B4-BE49-F238E27FC236}">
                <a16:creationId xmlns:a16="http://schemas.microsoft.com/office/drawing/2014/main" xmlns="" id="{9732F307-4FD9-443C-99F9-BD9F093B3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128" b="100000" l="0" r="93571">
                        <a14:foregroundMark x1="49643" y1="5128" x2="49286" y2="9295"/>
                        <a14:foregroundMark x1="88571" y1="38141" x2="86786" y2="61218"/>
                        <a14:foregroundMark x1="86786" y1="61218" x2="85714" y2="62179"/>
                        <a14:foregroundMark x1="93571" y1="39744" x2="90357" y2="35577"/>
                        <a14:foregroundMark x1="44643" y1="87500" x2="55714" y2="88782"/>
                        <a14:foregroundMark x1="22500" y1="21795" x2="22500" y2="27564"/>
                        <a14:foregroundMark x1="17857" y1="23718" x2="18571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7869" y="4916602"/>
            <a:ext cx="930772" cy="10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47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3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400"/>
                            </p:stCondLst>
                            <p:childTnLst>
                              <p:par>
                                <p:cTn id="7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400"/>
                            </p:stCondLst>
                            <p:childTnLst>
                              <p:par>
                                <p:cTn id="7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100"/>
                            </p:stCondLst>
                            <p:childTnLst>
                              <p:par>
                                <p:cTn id="96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100"/>
                            </p:stCondLst>
                            <p:childTnLst>
                              <p:par>
                                <p:cTn id="102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400"/>
                            </p:stCondLst>
                            <p:childTnLst>
                              <p:par>
                                <p:cTn id="12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400"/>
                            </p:stCondLst>
                            <p:childTnLst>
                              <p:par>
                                <p:cTn id="126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4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4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4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200"/>
                            </p:stCondLst>
                            <p:childTnLst>
                              <p:par>
                                <p:cTn id="15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2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000"/>
                            </p:stCondLst>
                            <p:childTnLst>
                              <p:par>
                                <p:cTn id="17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2000" fill="hold"/>
                                        <p:tgtEl>
                                          <p:spTgt spid="2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24049 0.2412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800"/>
                            </p:stCondLst>
                            <p:childTnLst>
                              <p:par>
                                <p:cTn id="21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800"/>
                            </p:stCondLst>
                            <p:childTnLst>
                              <p:par>
                                <p:cTn id="21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2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19063 0.325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"/>
                            </p:stCondLst>
                            <p:childTnLst>
                              <p:par>
                                <p:cTn id="2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0.11745 0.00139 " pathEditMode="relative" rAng="0" ptsTypes="AA">
                                      <p:cBhvr>
                                        <p:cTn id="26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212" grpId="0"/>
      <p:bldP spid="213" grpId="0"/>
      <p:bldP spid="213" grpId="1"/>
      <p:bldP spid="213" grpId="2"/>
      <p:bldP spid="214" grpId="0"/>
      <p:bldP spid="215" grpId="0"/>
      <p:bldP spid="215" grpId="1"/>
      <p:bldP spid="215" grpId="2"/>
      <p:bldP spid="216" grpId="0"/>
      <p:bldP spid="217" grpId="0"/>
      <p:bldP spid="217" grpId="1"/>
      <p:bldP spid="217" grpId="2"/>
      <p:bldP spid="218" grpId="0"/>
      <p:bldP spid="219" grpId="0"/>
      <p:bldP spid="219" grpId="1"/>
      <p:bldP spid="219" grpId="2"/>
      <p:bldP spid="220" grpId="0"/>
      <p:bldP spid="221" grpId="0"/>
      <p:bldP spid="221" grpId="1"/>
      <p:bldP spid="221" grpId="2"/>
      <p:bldP spid="222" grpId="0"/>
      <p:bldP spid="223" grpId="0"/>
      <p:bldP spid="223" grpId="1"/>
      <p:bldP spid="223" grpId="2"/>
      <p:bldP spid="224" grpId="0"/>
      <p:bldP spid="225" grpId="0"/>
      <p:bldP spid="225" grpId="1"/>
      <p:bldP spid="22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894" y="456080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 </a:t>
            </a:r>
            <a:r>
              <a:rPr lang="fr-FR" sz="2800" b="1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Robot détecteur d'obstacle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E3F36BA9-A79B-402F-8843-592D3FD0FCAC}"/>
              </a:ext>
            </a:extLst>
          </p:cNvPr>
          <p:cNvGrpSpPr/>
          <p:nvPr/>
        </p:nvGrpSpPr>
        <p:grpSpPr>
          <a:xfrm>
            <a:off x="21335" y="552408"/>
            <a:ext cx="2452979" cy="584617"/>
            <a:chOff x="99649" y="33001"/>
            <a:chExt cx="973386" cy="204021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xmlns="" id="{51E51B77-EFEC-4C2C-A566-EBFB2802398D}"/>
                </a:ext>
              </a:extLst>
            </p:cNvPr>
            <p:cNvSpPr/>
            <p:nvPr/>
          </p:nvSpPr>
          <p:spPr>
            <a:xfrm>
              <a:off x="251789" y="34358"/>
              <a:ext cx="821246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800" b="1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ACTIVITÉ : </a:t>
              </a:r>
              <a:endParaRPr lang="fr-F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xmlns="" id="{78B41C3C-6A92-4F8C-9D6D-0F697D528266}"/>
                </a:ext>
              </a:extLst>
            </p:cNvPr>
            <p:cNvSpPr/>
            <p:nvPr/>
          </p:nvSpPr>
          <p:spPr>
            <a:xfrm>
              <a:off x="99649" y="33001"/>
              <a:ext cx="233976" cy="204021"/>
            </a:xfrm>
            <a:prstGeom prst="teardrop">
              <a:avLst>
                <a:gd name="adj" fmla="val 96768"/>
              </a:avLst>
            </a:prstGeom>
            <a:solidFill>
              <a:srgbClr val="51C3F9"/>
            </a:solidFill>
            <a:ln w="19050" cap="rnd" cmpd="sng" algn="ctr">
              <a:solidFill>
                <a:srgbClr val="4EB3CF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AAEEBD11-B8C9-4C73-BA5D-59143A177F03}"/>
              </a:ext>
            </a:extLst>
          </p:cNvPr>
          <p:cNvGrpSpPr/>
          <p:nvPr/>
        </p:nvGrpSpPr>
        <p:grpSpPr>
          <a:xfrm>
            <a:off x="142574" y="1152295"/>
            <a:ext cx="10192060" cy="662992"/>
            <a:chOff x="0" y="-29711"/>
            <a:chExt cx="5665525" cy="438021"/>
          </a:xfrm>
        </p:grpSpPr>
        <p:sp>
          <p:nvSpPr>
            <p:cNvPr id="16" name="Flèche : pentagone 15">
              <a:extLst>
                <a:ext uri="{FF2B5EF4-FFF2-40B4-BE49-F238E27FC236}">
                  <a16:creationId xmlns:a16="http://schemas.microsoft.com/office/drawing/2014/main" xmlns="" id="{ACE5355B-1E4A-48D2-98E8-6E49F8CEB93B}"/>
                </a:ext>
              </a:extLst>
            </p:cNvPr>
            <p:cNvSpPr/>
            <p:nvPr/>
          </p:nvSpPr>
          <p:spPr>
            <a:xfrm>
              <a:off x="120098" y="-19807"/>
              <a:ext cx="5439415" cy="428117"/>
            </a:xfrm>
            <a:prstGeom prst="homePlate">
              <a:avLst>
                <a:gd name="adj" fmla="val 2990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32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180975" algn="ctr">
                <a:lnSpc>
                  <a:spcPts val="2300"/>
                </a:lnSpc>
              </a:pPr>
              <a:endPara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90170" algn="ctr">
                <a:lnSpc>
                  <a:spcPts val="2300"/>
                </a:lnSpc>
              </a:pPr>
              <a:r>
                <a:rPr lang="fr-FR" sz="24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lèche : chevron 16">
              <a:extLst>
                <a:ext uri="{FF2B5EF4-FFF2-40B4-BE49-F238E27FC236}">
                  <a16:creationId xmlns:a16="http://schemas.microsoft.com/office/drawing/2014/main" xmlns="" id="{1BECC701-73CC-4E6D-8656-E1C228746039}"/>
                </a:ext>
              </a:extLst>
            </p:cNvPr>
            <p:cNvSpPr/>
            <p:nvPr/>
          </p:nvSpPr>
          <p:spPr>
            <a:xfrm>
              <a:off x="0" y="0"/>
              <a:ext cx="238760" cy="395605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50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2300"/>
                </a:lnSpc>
              </a:pPr>
              <a:endParaRPr lang="fr-FR" sz="2400" dirty="0"/>
            </a:p>
          </p:txBody>
        </p:sp>
        <p:sp>
          <p:nvSpPr>
            <p:cNvPr id="18" name="Flèche : chevron 17">
              <a:extLst>
                <a:ext uri="{FF2B5EF4-FFF2-40B4-BE49-F238E27FC236}">
                  <a16:creationId xmlns:a16="http://schemas.microsoft.com/office/drawing/2014/main" xmlns="" id="{354117A3-410B-461E-BC94-B1812143D798}"/>
                </a:ext>
              </a:extLst>
            </p:cNvPr>
            <p:cNvSpPr/>
            <p:nvPr/>
          </p:nvSpPr>
          <p:spPr>
            <a:xfrm>
              <a:off x="5426765" y="-29711"/>
              <a:ext cx="238760" cy="428116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50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2300"/>
                </a:lnSpc>
              </a:pPr>
              <a:endParaRPr lang="fr-FR" sz="2400" dirty="0"/>
            </a:p>
          </p:txBody>
        </p:sp>
      </p:grpSp>
      <p:pic>
        <p:nvPicPr>
          <p:cNvPr id="135" name="Image 134">
            <a:extLst>
              <a:ext uri="{FF2B5EF4-FFF2-40B4-BE49-F238E27FC236}">
                <a16:creationId xmlns:a16="http://schemas.microsoft.com/office/drawing/2014/main" xmlns="" id="{0C1121F2-95BD-4952-83E7-0BED39021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295" y="4566861"/>
            <a:ext cx="2302131" cy="164085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Zone de texte 10">
            <a:extLst>
              <a:ext uri="{FF2B5EF4-FFF2-40B4-BE49-F238E27FC236}">
                <a16:creationId xmlns:a16="http://schemas.microsoft.com/office/drawing/2014/main" xmlns="" id="{CE4428A6-E3CE-4FB0-901E-6FA4FC164C1F}"/>
              </a:ext>
            </a:extLst>
          </p:cNvPr>
          <p:cNvSpPr txBox="1"/>
          <p:nvPr/>
        </p:nvSpPr>
        <p:spPr>
          <a:xfrm>
            <a:off x="613276" y="1264799"/>
            <a:ext cx="9324260" cy="25829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Compléter les blocs fonctionnels</a:t>
            </a:r>
            <a:r>
              <a:rPr lang="fr-FR" sz="2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en identifiant les solutions techniques (les composants) utilisées pour assurer les différentes fonctions techniques de chaque chaîne.</a:t>
            </a:r>
            <a:endParaRPr lang="fr-FR" sz="20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Zone de texte 58">
            <a:extLst>
              <a:ext uri="{FF2B5EF4-FFF2-40B4-BE49-F238E27FC236}">
                <a16:creationId xmlns:a16="http://schemas.microsoft.com/office/drawing/2014/main" xmlns="" id="{83FE3572-00A2-4A9A-8DC5-8C5C10654251}"/>
              </a:ext>
            </a:extLst>
          </p:cNvPr>
          <p:cNvSpPr txBox="1"/>
          <p:nvPr/>
        </p:nvSpPr>
        <p:spPr>
          <a:xfrm>
            <a:off x="7486371" y="3910268"/>
            <a:ext cx="921452" cy="24614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"/>
              </a:lnSpc>
              <a:spcAft>
                <a:spcPts val="800"/>
              </a:spcAft>
            </a:pPr>
            <a:r>
              <a:rPr lang="fr-FR" sz="2000" dirty="0">
                <a:solidFill>
                  <a:srgbClr val="AEAAA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...... ......</a:t>
            </a: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68" name="Zone de texte 59">
            <a:extLst>
              <a:ext uri="{FF2B5EF4-FFF2-40B4-BE49-F238E27FC236}">
                <a16:creationId xmlns:a16="http://schemas.microsoft.com/office/drawing/2014/main" xmlns="" id="{7A5C42E7-2C5B-415D-9976-31431CBE8101}"/>
              </a:ext>
            </a:extLst>
          </p:cNvPr>
          <p:cNvSpPr txBox="1"/>
          <p:nvPr/>
        </p:nvSpPr>
        <p:spPr>
          <a:xfrm>
            <a:off x="172945" y="4627795"/>
            <a:ext cx="1101791" cy="18749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 </a:t>
            </a:r>
          </a:p>
          <a:p>
            <a:pPr algn="ctr">
              <a:lnSpc>
                <a:spcPts val="1900"/>
              </a:lnSpc>
            </a:pP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d’énergie     </a:t>
            </a:r>
          </a:p>
        </p:txBody>
      </p:sp>
      <p:grpSp>
        <p:nvGrpSpPr>
          <p:cNvPr id="169" name="Groupe 168">
            <a:extLst>
              <a:ext uri="{FF2B5EF4-FFF2-40B4-BE49-F238E27FC236}">
                <a16:creationId xmlns:a16="http://schemas.microsoft.com/office/drawing/2014/main" xmlns="" id="{5908BAFC-E123-4EBA-BDDA-69A37A2B570A}"/>
              </a:ext>
            </a:extLst>
          </p:cNvPr>
          <p:cNvGrpSpPr/>
          <p:nvPr/>
        </p:nvGrpSpPr>
        <p:grpSpPr>
          <a:xfrm>
            <a:off x="1343847" y="4458210"/>
            <a:ext cx="6261750" cy="795435"/>
            <a:chOff x="0" y="0"/>
            <a:chExt cx="4242314" cy="612000"/>
          </a:xfrm>
        </p:grpSpPr>
        <p:grpSp>
          <p:nvGrpSpPr>
            <p:cNvPr id="199" name="Groupe 198">
              <a:extLst>
                <a:ext uri="{FF2B5EF4-FFF2-40B4-BE49-F238E27FC236}">
                  <a16:creationId xmlns:a16="http://schemas.microsoft.com/office/drawing/2014/main" xmlns="" id="{A8E5A058-91D4-4947-A6C9-D43AFDE9D174}"/>
                </a:ext>
              </a:extLst>
            </p:cNvPr>
            <p:cNvGrpSpPr/>
            <p:nvPr/>
          </p:nvGrpSpPr>
          <p:grpSpPr>
            <a:xfrm>
              <a:off x="0" y="0"/>
              <a:ext cx="4242314" cy="612000"/>
              <a:chOff x="-134781" y="121955"/>
              <a:chExt cx="4115185" cy="461401"/>
            </a:xfrm>
          </p:grpSpPr>
          <p:sp>
            <p:nvSpPr>
              <p:cNvPr id="207" name="Rectangle : avec coin arrondi 24">
                <a:extLst>
                  <a:ext uri="{FF2B5EF4-FFF2-40B4-BE49-F238E27FC236}">
                    <a16:creationId xmlns:a16="http://schemas.microsoft.com/office/drawing/2014/main" xmlns="" id="{0AC29878-998D-4A1E-920B-0A2B10F326BD}"/>
                  </a:ext>
                </a:extLst>
              </p:cNvPr>
              <p:cNvSpPr/>
              <p:nvPr/>
            </p:nvSpPr>
            <p:spPr>
              <a:xfrm>
                <a:off x="-134781" y="121955"/>
                <a:ext cx="4115185" cy="461401"/>
              </a:xfrm>
              <a:prstGeom prst="roundRect">
                <a:avLst>
                  <a:gd name="adj" fmla="val 1351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cap="rnd" cmpd="sng" algn="ctr">
                <a:solidFill>
                  <a:schemeClr val="accent6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208" name="Rectangle : coins arrondis 207">
                <a:extLst>
                  <a:ext uri="{FF2B5EF4-FFF2-40B4-BE49-F238E27FC236}">
                    <a16:creationId xmlns:a16="http://schemas.microsoft.com/office/drawing/2014/main" xmlns="" id="{DA0A699D-0EF1-4AA1-B783-07685F2A6E9B}"/>
                  </a:ext>
                </a:extLst>
              </p:cNvPr>
              <p:cNvSpPr/>
              <p:nvPr/>
            </p:nvSpPr>
            <p:spPr>
              <a:xfrm>
                <a:off x="2002197" y="191279"/>
                <a:ext cx="872984" cy="325366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  <p:sp>
            <p:nvSpPr>
              <p:cNvPr id="209" name="Rectangle : coins arrondis 208">
                <a:extLst>
                  <a:ext uri="{FF2B5EF4-FFF2-40B4-BE49-F238E27FC236}">
                    <a16:creationId xmlns:a16="http://schemas.microsoft.com/office/drawing/2014/main" xmlns="" id="{5AE5D95F-AED1-4577-A3DF-BF22AC7C2957}"/>
                  </a:ext>
                </a:extLst>
              </p:cNvPr>
              <p:cNvSpPr/>
              <p:nvPr/>
            </p:nvSpPr>
            <p:spPr>
              <a:xfrm>
                <a:off x="-29305" y="191279"/>
                <a:ext cx="872984" cy="325366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  <p:sp>
            <p:nvSpPr>
              <p:cNvPr id="210" name="Rectangle : coins arrondis 209">
                <a:extLst>
                  <a:ext uri="{FF2B5EF4-FFF2-40B4-BE49-F238E27FC236}">
                    <a16:creationId xmlns:a16="http://schemas.microsoft.com/office/drawing/2014/main" xmlns="" id="{6978C3E4-AE63-45A3-860B-4FE6E8675ACE}"/>
                  </a:ext>
                </a:extLst>
              </p:cNvPr>
              <p:cNvSpPr/>
              <p:nvPr/>
            </p:nvSpPr>
            <p:spPr>
              <a:xfrm>
                <a:off x="986534" y="191279"/>
                <a:ext cx="872984" cy="325366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  <p:sp>
            <p:nvSpPr>
              <p:cNvPr id="211" name="Rectangle : coins arrondis 210">
                <a:extLst>
                  <a:ext uri="{FF2B5EF4-FFF2-40B4-BE49-F238E27FC236}">
                    <a16:creationId xmlns:a16="http://schemas.microsoft.com/office/drawing/2014/main" xmlns="" id="{19C9E067-3F86-48AC-8CD0-515BBB922A28}"/>
                  </a:ext>
                </a:extLst>
              </p:cNvPr>
              <p:cNvSpPr/>
              <p:nvPr/>
            </p:nvSpPr>
            <p:spPr>
              <a:xfrm>
                <a:off x="3017862" y="191279"/>
                <a:ext cx="872984" cy="325366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</p:grpSp>
        <p:sp>
          <p:nvSpPr>
            <p:cNvPr id="200" name="Flèche droite 325">
              <a:extLst>
                <a:ext uri="{FF2B5EF4-FFF2-40B4-BE49-F238E27FC236}">
                  <a16:creationId xmlns:a16="http://schemas.microsoft.com/office/drawing/2014/main" xmlns="" id="{1A7611D6-99EB-4319-A010-B74FBFAFFD7E}"/>
                </a:ext>
              </a:extLst>
            </p:cNvPr>
            <p:cNvSpPr/>
            <p:nvPr/>
          </p:nvSpPr>
          <p:spPr>
            <a:xfrm>
              <a:off x="1009650" y="228600"/>
              <a:ext cx="216000" cy="144000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000" dirty="0"/>
            </a:p>
          </p:txBody>
        </p:sp>
        <p:sp>
          <p:nvSpPr>
            <p:cNvPr id="201" name="Flèche droite 325">
              <a:extLst>
                <a:ext uri="{FF2B5EF4-FFF2-40B4-BE49-F238E27FC236}">
                  <a16:creationId xmlns:a16="http://schemas.microsoft.com/office/drawing/2014/main" xmlns="" id="{4369613E-3B70-4FD1-9E42-3FEC7D174EB3}"/>
                </a:ext>
              </a:extLst>
            </p:cNvPr>
            <p:cNvSpPr/>
            <p:nvPr/>
          </p:nvSpPr>
          <p:spPr>
            <a:xfrm>
              <a:off x="2038350" y="228600"/>
              <a:ext cx="216000" cy="144000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000" dirty="0"/>
            </a:p>
          </p:txBody>
        </p:sp>
        <p:sp>
          <p:nvSpPr>
            <p:cNvPr id="202" name="Flèche droite 325">
              <a:extLst>
                <a:ext uri="{FF2B5EF4-FFF2-40B4-BE49-F238E27FC236}">
                  <a16:creationId xmlns:a16="http://schemas.microsoft.com/office/drawing/2014/main" xmlns="" id="{44FA7377-C8A1-4C73-80A9-BC1966E5B03C}"/>
                </a:ext>
              </a:extLst>
            </p:cNvPr>
            <p:cNvSpPr/>
            <p:nvPr/>
          </p:nvSpPr>
          <p:spPr>
            <a:xfrm>
              <a:off x="3067050" y="228600"/>
              <a:ext cx="216000" cy="144000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000" dirty="0"/>
            </a:p>
          </p:txBody>
        </p:sp>
        <p:sp>
          <p:nvSpPr>
            <p:cNvPr id="203" name="Zone de texte 138">
              <a:extLst>
                <a:ext uri="{FF2B5EF4-FFF2-40B4-BE49-F238E27FC236}">
                  <a16:creationId xmlns:a16="http://schemas.microsoft.com/office/drawing/2014/main" xmlns="" id="{179836EC-FA01-4092-B14C-39D80E9F3DCE}"/>
                </a:ext>
              </a:extLst>
            </p:cNvPr>
            <p:cNvSpPr txBox="1"/>
            <p:nvPr/>
          </p:nvSpPr>
          <p:spPr>
            <a:xfrm>
              <a:off x="190498" y="274733"/>
              <a:ext cx="756086" cy="1809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800"/>
                </a:spcAft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Alimenter </a:t>
              </a: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204" name="Zone de texte 139">
              <a:extLst>
                <a:ext uri="{FF2B5EF4-FFF2-40B4-BE49-F238E27FC236}">
                  <a16:creationId xmlns:a16="http://schemas.microsoft.com/office/drawing/2014/main" xmlns="" id="{7D29F26F-7763-4CC1-8A08-6A77D031C7EC}"/>
                </a:ext>
              </a:extLst>
            </p:cNvPr>
            <p:cNvSpPr txBox="1"/>
            <p:nvPr/>
          </p:nvSpPr>
          <p:spPr>
            <a:xfrm>
              <a:off x="1257298" y="297799"/>
              <a:ext cx="780476" cy="1809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800"/>
                </a:spcAft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Distribuer  </a:t>
              </a: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205" name="Zone de texte 140">
              <a:extLst>
                <a:ext uri="{FF2B5EF4-FFF2-40B4-BE49-F238E27FC236}">
                  <a16:creationId xmlns:a16="http://schemas.microsoft.com/office/drawing/2014/main" xmlns="" id="{F11F18EE-C8AA-4303-9484-A885B4F64769}"/>
                </a:ext>
              </a:extLst>
            </p:cNvPr>
            <p:cNvSpPr txBox="1"/>
            <p:nvPr/>
          </p:nvSpPr>
          <p:spPr>
            <a:xfrm>
              <a:off x="2284739" y="297799"/>
              <a:ext cx="756086" cy="1809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800"/>
                </a:spcAft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Convertir  </a:t>
              </a: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206" name="Zone de texte 141">
              <a:extLst>
                <a:ext uri="{FF2B5EF4-FFF2-40B4-BE49-F238E27FC236}">
                  <a16:creationId xmlns:a16="http://schemas.microsoft.com/office/drawing/2014/main" xmlns="" id="{03163FB3-C474-4039-8449-2860F4990E51}"/>
                </a:ext>
              </a:extLst>
            </p:cNvPr>
            <p:cNvSpPr txBox="1"/>
            <p:nvPr/>
          </p:nvSpPr>
          <p:spPr>
            <a:xfrm>
              <a:off x="3256290" y="293147"/>
              <a:ext cx="878036" cy="16256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800"/>
                </a:spcAft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Transmettre  </a:t>
              </a: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</p:grpSp>
      <p:sp>
        <p:nvSpPr>
          <p:cNvPr id="170" name="Rectangle : avec coins arrondis en haut 169">
            <a:extLst>
              <a:ext uri="{FF2B5EF4-FFF2-40B4-BE49-F238E27FC236}">
                <a16:creationId xmlns:a16="http://schemas.microsoft.com/office/drawing/2014/main" xmlns="" id="{AF151226-6CB2-4125-8137-0EF62DEBF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681" y="4231015"/>
            <a:ext cx="1980444" cy="255839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1900"/>
              </a:lnSpc>
              <a:tabLst>
                <a:tab pos="4914900" algn="l"/>
              </a:tabLst>
            </a:pPr>
            <a:r>
              <a:rPr lang="fr-FR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Chaîne d’énergie 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1" name="Groupe 170">
            <a:extLst>
              <a:ext uri="{FF2B5EF4-FFF2-40B4-BE49-F238E27FC236}">
                <a16:creationId xmlns:a16="http://schemas.microsoft.com/office/drawing/2014/main" xmlns="" id="{E81E02E4-8EA1-4254-975C-3299786A6CFF}"/>
              </a:ext>
            </a:extLst>
          </p:cNvPr>
          <p:cNvGrpSpPr/>
          <p:nvPr/>
        </p:nvGrpSpPr>
        <p:grpSpPr>
          <a:xfrm>
            <a:off x="1677516" y="3148495"/>
            <a:ext cx="5425180" cy="794609"/>
            <a:chOff x="-71" y="-82"/>
            <a:chExt cx="3676316" cy="612000"/>
          </a:xfrm>
        </p:grpSpPr>
        <p:grpSp>
          <p:nvGrpSpPr>
            <p:cNvPr id="189" name="Groupe 188">
              <a:extLst>
                <a:ext uri="{FF2B5EF4-FFF2-40B4-BE49-F238E27FC236}">
                  <a16:creationId xmlns:a16="http://schemas.microsoft.com/office/drawing/2014/main" xmlns="" id="{1FF91987-940C-4711-8BCF-088D73658809}"/>
                </a:ext>
              </a:extLst>
            </p:cNvPr>
            <p:cNvGrpSpPr/>
            <p:nvPr/>
          </p:nvGrpSpPr>
          <p:grpSpPr>
            <a:xfrm>
              <a:off x="-71" y="-82"/>
              <a:ext cx="3676316" cy="612000"/>
              <a:chOff x="-65" y="-65"/>
              <a:chExt cx="3357149" cy="486245"/>
            </a:xfrm>
          </p:grpSpPr>
          <p:sp>
            <p:nvSpPr>
              <p:cNvPr id="195" name="Rectangle : avec coin arrondi 24">
                <a:extLst>
                  <a:ext uri="{FF2B5EF4-FFF2-40B4-BE49-F238E27FC236}">
                    <a16:creationId xmlns:a16="http://schemas.microsoft.com/office/drawing/2014/main" xmlns="" id="{9A73F4A4-F72F-44EC-889C-588942CDBBD5}"/>
                  </a:ext>
                </a:extLst>
              </p:cNvPr>
              <p:cNvSpPr/>
              <p:nvPr/>
            </p:nvSpPr>
            <p:spPr>
              <a:xfrm>
                <a:off x="-65" y="-65"/>
                <a:ext cx="3357149" cy="486245"/>
              </a:xfrm>
              <a:prstGeom prst="roundRect">
                <a:avLst>
                  <a:gd name="adj" fmla="val 11401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19050" cap="rnd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96" name="Rectangle : coins arrondis 195">
                <a:extLst>
                  <a:ext uri="{FF2B5EF4-FFF2-40B4-BE49-F238E27FC236}">
                    <a16:creationId xmlns:a16="http://schemas.microsoft.com/office/drawing/2014/main" xmlns="" id="{8141CDFB-169B-44C6-8661-417FE01846BB}"/>
                  </a:ext>
                </a:extLst>
              </p:cNvPr>
              <p:cNvSpPr/>
              <p:nvPr/>
            </p:nvSpPr>
            <p:spPr>
              <a:xfrm>
                <a:off x="2226012" y="86404"/>
                <a:ext cx="1032902" cy="343233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  <p:sp>
            <p:nvSpPr>
              <p:cNvPr id="197" name="Rectangle : coins arrondis 196">
                <a:extLst>
                  <a:ext uri="{FF2B5EF4-FFF2-40B4-BE49-F238E27FC236}">
                    <a16:creationId xmlns:a16="http://schemas.microsoft.com/office/drawing/2014/main" xmlns="" id="{CF7DCEE0-C584-4A11-B063-F5ED52B9EC85}"/>
                  </a:ext>
                </a:extLst>
              </p:cNvPr>
              <p:cNvSpPr/>
              <p:nvPr/>
            </p:nvSpPr>
            <p:spPr>
              <a:xfrm>
                <a:off x="86474" y="86658"/>
                <a:ext cx="821865" cy="343233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  <p:sp>
            <p:nvSpPr>
              <p:cNvPr id="198" name="Rectangle : coins arrondis 197">
                <a:extLst>
                  <a:ext uri="{FF2B5EF4-FFF2-40B4-BE49-F238E27FC236}">
                    <a16:creationId xmlns:a16="http://schemas.microsoft.com/office/drawing/2014/main" xmlns="" id="{B06DE397-026F-4055-808C-ADE0BB8BEEF5}"/>
                  </a:ext>
                </a:extLst>
              </p:cNvPr>
              <p:cNvSpPr/>
              <p:nvPr/>
            </p:nvSpPr>
            <p:spPr>
              <a:xfrm>
                <a:off x="1189077" y="86658"/>
                <a:ext cx="854692" cy="343233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</p:grpSp>
        <p:sp>
          <p:nvSpPr>
            <p:cNvPr id="190" name="Flèche droite 325">
              <a:extLst>
                <a:ext uri="{FF2B5EF4-FFF2-40B4-BE49-F238E27FC236}">
                  <a16:creationId xmlns:a16="http://schemas.microsoft.com/office/drawing/2014/main" xmlns="" id="{AE391DB3-DE7B-4D26-90E5-4D6444F85DEE}"/>
                </a:ext>
              </a:extLst>
            </p:cNvPr>
            <p:cNvSpPr/>
            <p:nvPr/>
          </p:nvSpPr>
          <p:spPr>
            <a:xfrm>
              <a:off x="994787" y="240114"/>
              <a:ext cx="324081" cy="144000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000" dirty="0"/>
            </a:p>
          </p:txBody>
        </p:sp>
        <p:sp>
          <p:nvSpPr>
            <p:cNvPr id="191" name="Flèche droite 325">
              <a:extLst>
                <a:ext uri="{FF2B5EF4-FFF2-40B4-BE49-F238E27FC236}">
                  <a16:creationId xmlns:a16="http://schemas.microsoft.com/office/drawing/2014/main" xmlns="" id="{7D8E8D1D-5D92-4F70-A4C3-BB2C3A744560}"/>
                </a:ext>
              </a:extLst>
            </p:cNvPr>
            <p:cNvSpPr/>
            <p:nvPr/>
          </p:nvSpPr>
          <p:spPr>
            <a:xfrm>
              <a:off x="2236262" y="231112"/>
              <a:ext cx="292740" cy="143510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000" dirty="0"/>
            </a:p>
          </p:txBody>
        </p:sp>
        <p:sp>
          <p:nvSpPr>
            <p:cNvPr id="192" name="Zone de texte 151">
              <a:extLst>
                <a:ext uri="{FF2B5EF4-FFF2-40B4-BE49-F238E27FC236}">
                  <a16:creationId xmlns:a16="http://schemas.microsoft.com/office/drawing/2014/main" xmlns="" id="{31F3B56E-0C7E-41FD-B780-7D883A7959BE}"/>
                </a:ext>
              </a:extLst>
            </p:cNvPr>
            <p:cNvSpPr txBox="1"/>
            <p:nvPr/>
          </p:nvSpPr>
          <p:spPr>
            <a:xfrm>
              <a:off x="190919" y="289036"/>
              <a:ext cx="691107" cy="1809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800"/>
                </a:spcAft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Acquérir </a:t>
              </a: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193" name="Zone de texte 152">
              <a:extLst>
                <a:ext uri="{FF2B5EF4-FFF2-40B4-BE49-F238E27FC236}">
                  <a16:creationId xmlns:a16="http://schemas.microsoft.com/office/drawing/2014/main" xmlns="" id="{665D066D-8129-4EF7-8F34-C9624A7F6869}"/>
                </a:ext>
              </a:extLst>
            </p:cNvPr>
            <p:cNvSpPr txBox="1"/>
            <p:nvPr/>
          </p:nvSpPr>
          <p:spPr>
            <a:xfrm>
              <a:off x="1386188" y="289036"/>
              <a:ext cx="690880" cy="1809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800"/>
                </a:spcAft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Traiter </a:t>
              </a: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</a:p>
          </p:txBody>
        </p:sp>
        <p:sp>
          <p:nvSpPr>
            <p:cNvPr id="194" name="Zone de texte 153">
              <a:extLst>
                <a:ext uri="{FF2B5EF4-FFF2-40B4-BE49-F238E27FC236}">
                  <a16:creationId xmlns:a16="http://schemas.microsoft.com/office/drawing/2014/main" xmlns="" id="{21A297AC-C480-40F8-AA74-1D9627278D29}"/>
                </a:ext>
              </a:extLst>
            </p:cNvPr>
            <p:cNvSpPr txBox="1"/>
            <p:nvPr/>
          </p:nvSpPr>
          <p:spPr>
            <a:xfrm>
              <a:off x="2510266" y="289036"/>
              <a:ext cx="1048986" cy="18097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800"/>
                </a:spcAft>
              </a:pPr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Communiquer       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xmlns="" id="{09BD91CF-A3B2-4A48-8FC8-B7B121962C75}"/>
              </a:ext>
            </a:extLst>
          </p:cNvPr>
          <p:cNvCxnSpPr/>
          <p:nvPr/>
        </p:nvCxnSpPr>
        <p:spPr>
          <a:xfrm flipV="1">
            <a:off x="3159431" y="5166526"/>
            <a:ext cx="544622" cy="66740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stealth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xmlns="" id="{77B5D8DB-3911-4222-B083-FAC49477D8F8}"/>
              </a:ext>
            </a:extLst>
          </p:cNvPr>
          <p:cNvCxnSpPr/>
          <p:nvPr/>
        </p:nvCxnSpPr>
        <p:spPr>
          <a:xfrm>
            <a:off x="808588" y="2369460"/>
            <a:ext cx="1536263" cy="919177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headEnd type="stealth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xmlns="" id="{BB1A18FC-D2F7-47E8-815D-B766398FCD16}"/>
              </a:ext>
            </a:extLst>
          </p:cNvPr>
          <p:cNvCxnSpPr/>
          <p:nvPr/>
        </p:nvCxnSpPr>
        <p:spPr>
          <a:xfrm flipV="1">
            <a:off x="838923" y="5166526"/>
            <a:ext cx="1255162" cy="59554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stealth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xmlns="" id="{4FAB2E03-FEC9-449A-9808-5AEA517959E2}"/>
              </a:ext>
            </a:extLst>
          </p:cNvPr>
          <p:cNvCxnSpPr/>
          <p:nvPr/>
        </p:nvCxnSpPr>
        <p:spPr>
          <a:xfrm flipH="1" flipV="1">
            <a:off x="6803868" y="5139796"/>
            <a:ext cx="1636679" cy="69383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stealth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xmlns="" id="{6B0FF6DA-43C9-4F34-A96C-B2F88DA1A56F}"/>
              </a:ext>
            </a:extLst>
          </p:cNvPr>
          <p:cNvCxnSpPr/>
          <p:nvPr/>
        </p:nvCxnSpPr>
        <p:spPr>
          <a:xfrm flipH="1" flipV="1">
            <a:off x="5256862" y="5166526"/>
            <a:ext cx="666483" cy="66740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stealth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avec flèche 176">
            <a:extLst>
              <a:ext uri="{FF2B5EF4-FFF2-40B4-BE49-F238E27FC236}">
                <a16:creationId xmlns:a16="http://schemas.microsoft.com/office/drawing/2014/main" xmlns="" id="{AF53E8FB-E71F-48DF-87F9-E4B6386E5C0E}"/>
              </a:ext>
            </a:extLst>
          </p:cNvPr>
          <p:cNvCxnSpPr/>
          <p:nvPr/>
        </p:nvCxnSpPr>
        <p:spPr>
          <a:xfrm flipH="1">
            <a:off x="6075866" y="2529833"/>
            <a:ext cx="1796035" cy="761569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headEnd type="stealth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C69001CE-82C3-4845-B800-D50F11137723}"/>
              </a:ext>
            </a:extLst>
          </p:cNvPr>
          <p:cNvSpPr/>
          <p:nvPr/>
        </p:nvSpPr>
        <p:spPr>
          <a:xfrm>
            <a:off x="309835" y="1937898"/>
            <a:ext cx="2205428" cy="7492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xmlns="" id="{5DE9C75A-DC46-4017-96E0-D3937E4C7335}"/>
              </a:ext>
            </a:extLst>
          </p:cNvPr>
          <p:cNvSpPr/>
          <p:nvPr/>
        </p:nvSpPr>
        <p:spPr>
          <a:xfrm>
            <a:off x="6364626" y="1937898"/>
            <a:ext cx="2201584" cy="7492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xmlns="" id="{DB3F8D34-B3CB-4811-A21F-0709637C9315}"/>
              </a:ext>
            </a:extLst>
          </p:cNvPr>
          <p:cNvSpPr/>
          <p:nvPr/>
        </p:nvSpPr>
        <p:spPr>
          <a:xfrm>
            <a:off x="3092129" y="1937898"/>
            <a:ext cx="2610396" cy="7492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xmlns="" id="{5A0A18B3-A11E-4DD2-921E-BEE4B875199E}"/>
              </a:ext>
            </a:extLst>
          </p:cNvPr>
          <p:cNvSpPr/>
          <p:nvPr/>
        </p:nvSpPr>
        <p:spPr>
          <a:xfrm>
            <a:off x="247775" y="5626485"/>
            <a:ext cx="1908000" cy="7492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xmlns="" id="{F95B41FD-3C29-4E8C-92C0-D4824E7B0DEE}"/>
              </a:ext>
            </a:extLst>
          </p:cNvPr>
          <p:cNvSpPr/>
          <p:nvPr/>
        </p:nvSpPr>
        <p:spPr>
          <a:xfrm>
            <a:off x="2460965" y="5626485"/>
            <a:ext cx="1908000" cy="7492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xmlns="" id="{873920E9-5D62-4B0A-ADC4-8B7FEC4DEE46}"/>
              </a:ext>
            </a:extLst>
          </p:cNvPr>
          <p:cNvSpPr/>
          <p:nvPr/>
        </p:nvSpPr>
        <p:spPr>
          <a:xfrm>
            <a:off x="6887344" y="5626485"/>
            <a:ext cx="1764000" cy="7492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xmlns="" id="{001FA8BE-68BB-49E0-9FD9-79752BD2FC29}"/>
              </a:ext>
            </a:extLst>
          </p:cNvPr>
          <p:cNvSpPr/>
          <p:nvPr/>
        </p:nvSpPr>
        <p:spPr>
          <a:xfrm>
            <a:off x="4674156" y="5626485"/>
            <a:ext cx="1908000" cy="7492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85" name="Zone de texte 190">
            <a:extLst>
              <a:ext uri="{FF2B5EF4-FFF2-40B4-BE49-F238E27FC236}">
                <a16:creationId xmlns:a16="http://schemas.microsoft.com/office/drawing/2014/main" xmlns="" id="{B78D5E45-E954-49BF-BE2F-49C2FBBAB298}"/>
              </a:ext>
            </a:extLst>
          </p:cNvPr>
          <p:cNvSpPr txBox="1"/>
          <p:nvPr/>
        </p:nvSpPr>
        <p:spPr>
          <a:xfrm>
            <a:off x="7787590" y="4824914"/>
            <a:ext cx="1484097" cy="198097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"/>
              </a:lnSpc>
              <a:spcAft>
                <a:spcPts val="800"/>
              </a:spcAft>
            </a:pPr>
            <a:r>
              <a:rPr lang="fr-FR" sz="2000" dirty="0">
                <a:solidFill>
                  <a:srgbClr val="AEAAA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</a:t>
            </a:r>
            <a:r>
              <a:rPr lang="fr-F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Zone de texte 191">
            <a:extLst>
              <a:ext uri="{FF2B5EF4-FFF2-40B4-BE49-F238E27FC236}">
                <a16:creationId xmlns:a16="http://schemas.microsoft.com/office/drawing/2014/main" xmlns="" id="{37E545B7-907F-4B26-A9AD-271A84EE5D15}"/>
              </a:ext>
            </a:extLst>
          </p:cNvPr>
          <p:cNvSpPr txBox="1"/>
          <p:nvPr/>
        </p:nvSpPr>
        <p:spPr>
          <a:xfrm>
            <a:off x="7380204" y="3268775"/>
            <a:ext cx="1806346" cy="270927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"/>
              </a:lnSpc>
              <a:spcAft>
                <a:spcPts val="800"/>
              </a:spcAft>
            </a:pPr>
            <a:r>
              <a:rPr lang="fr-FR" sz="2000" dirty="0">
                <a:solidFill>
                  <a:srgbClr val="AEAAA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.................</a:t>
            </a:r>
            <a:r>
              <a:rPr lang="fr-F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Rectangle : avec coins arrondis en haut 186">
            <a:extLst>
              <a:ext uri="{FF2B5EF4-FFF2-40B4-BE49-F238E27FC236}">
                <a16:creationId xmlns:a16="http://schemas.microsoft.com/office/drawing/2014/main" xmlns="" id="{D5BC38B6-4C36-4C19-A272-415AAC05E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183" y="2907935"/>
            <a:ext cx="2338303" cy="238981"/>
          </a:xfrm>
          <a:prstGeom prst="round2Same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1900"/>
              </a:lnSpc>
              <a:tabLst>
                <a:tab pos="4914900" algn="l"/>
              </a:tabLst>
            </a:pPr>
            <a:r>
              <a:rPr lang="fr-FR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Chaîne</a:t>
            </a: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d’information</a:t>
            </a: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Forme libre : forme 187">
            <a:extLst>
              <a:ext uri="{FF2B5EF4-FFF2-40B4-BE49-F238E27FC236}">
                <a16:creationId xmlns:a16="http://schemas.microsoft.com/office/drawing/2014/main" xmlns="" id="{31F03614-4D71-44DD-A8EC-B6150ECEE05B}"/>
              </a:ext>
            </a:extLst>
          </p:cNvPr>
          <p:cNvSpPr/>
          <p:nvPr/>
        </p:nvSpPr>
        <p:spPr>
          <a:xfrm>
            <a:off x="3761676" y="3683072"/>
            <a:ext cx="3692497" cy="883789"/>
          </a:xfrm>
          <a:custGeom>
            <a:avLst/>
            <a:gdLst>
              <a:gd name="connsiteX0" fmla="*/ 1459966 w 1928692"/>
              <a:gd name="connsiteY0" fmla="*/ 0 h 968188"/>
              <a:gd name="connsiteX1" fmla="*/ 1928692 w 1928692"/>
              <a:gd name="connsiteY1" fmla="*/ 0 h 968188"/>
              <a:gd name="connsiteX2" fmla="*/ 1928692 w 1928692"/>
              <a:gd name="connsiteY2" fmla="*/ 322729 h 968188"/>
              <a:gd name="connsiteX3" fmla="*/ 0 w 1928692"/>
              <a:gd name="connsiteY3" fmla="*/ 322729 h 968188"/>
              <a:gd name="connsiteX4" fmla="*/ 0 w 1928692"/>
              <a:gd name="connsiteY4" fmla="*/ 968188 h 968188"/>
              <a:gd name="connsiteX0" fmla="*/ 1670233 w 1928692"/>
              <a:gd name="connsiteY0" fmla="*/ 9399 h 968188"/>
              <a:gd name="connsiteX1" fmla="*/ 1928692 w 1928692"/>
              <a:gd name="connsiteY1" fmla="*/ 0 h 968188"/>
              <a:gd name="connsiteX2" fmla="*/ 1928692 w 1928692"/>
              <a:gd name="connsiteY2" fmla="*/ 322729 h 968188"/>
              <a:gd name="connsiteX3" fmla="*/ 0 w 1928692"/>
              <a:gd name="connsiteY3" fmla="*/ 322729 h 968188"/>
              <a:gd name="connsiteX4" fmla="*/ 0 w 1928692"/>
              <a:gd name="connsiteY4" fmla="*/ 968188 h 968188"/>
              <a:gd name="connsiteX0" fmla="*/ 1670233 w 1928692"/>
              <a:gd name="connsiteY0" fmla="*/ 0 h 968188"/>
              <a:gd name="connsiteX1" fmla="*/ 1928692 w 1928692"/>
              <a:gd name="connsiteY1" fmla="*/ 0 h 968188"/>
              <a:gd name="connsiteX2" fmla="*/ 1928692 w 1928692"/>
              <a:gd name="connsiteY2" fmla="*/ 322729 h 968188"/>
              <a:gd name="connsiteX3" fmla="*/ 0 w 1928692"/>
              <a:gd name="connsiteY3" fmla="*/ 322729 h 968188"/>
              <a:gd name="connsiteX4" fmla="*/ 0 w 1928692"/>
              <a:gd name="connsiteY4" fmla="*/ 968188 h 968188"/>
              <a:gd name="connsiteX0" fmla="*/ 1670233 w 1928692"/>
              <a:gd name="connsiteY0" fmla="*/ 0 h 968188"/>
              <a:gd name="connsiteX1" fmla="*/ 1928692 w 1928692"/>
              <a:gd name="connsiteY1" fmla="*/ 0 h 968188"/>
              <a:gd name="connsiteX2" fmla="*/ 1928692 w 1928692"/>
              <a:gd name="connsiteY2" fmla="*/ 530679 h 968188"/>
              <a:gd name="connsiteX3" fmla="*/ 0 w 1928692"/>
              <a:gd name="connsiteY3" fmla="*/ 322729 h 968188"/>
              <a:gd name="connsiteX4" fmla="*/ 0 w 1928692"/>
              <a:gd name="connsiteY4" fmla="*/ 968188 h 968188"/>
              <a:gd name="connsiteX0" fmla="*/ 1670233 w 1928692"/>
              <a:gd name="connsiteY0" fmla="*/ 0 h 968188"/>
              <a:gd name="connsiteX1" fmla="*/ 1928692 w 1928692"/>
              <a:gd name="connsiteY1" fmla="*/ 0 h 968188"/>
              <a:gd name="connsiteX2" fmla="*/ 1928692 w 1928692"/>
              <a:gd name="connsiteY2" fmla="*/ 530679 h 968188"/>
              <a:gd name="connsiteX3" fmla="*/ 0 w 1928692"/>
              <a:gd name="connsiteY3" fmla="*/ 530679 h 968188"/>
              <a:gd name="connsiteX4" fmla="*/ 0 w 1928692"/>
              <a:gd name="connsiteY4" fmla="*/ 968188 h 96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692" h="968188">
                <a:moveTo>
                  <a:pt x="1670233" y="0"/>
                </a:moveTo>
                <a:lnTo>
                  <a:pt x="1928692" y="0"/>
                </a:lnTo>
                <a:lnTo>
                  <a:pt x="1928692" y="530679"/>
                </a:lnTo>
                <a:lnTo>
                  <a:pt x="0" y="530679"/>
                </a:lnTo>
                <a:lnTo>
                  <a:pt x="0" y="968188"/>
                </a:lnTo>
              </a:path>
            </a:pathLst>
          </a:custGeom>
          <a:noFill/>
          <a:ln w="28575">
            <a:solidFill>
              <a:schemeClr val="tx2">
                <a:lumMod val="60000"/>
                <a:lumOff val="4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000" dirty="0"/>
          </a:p>
        </p:txBody>
      </p: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xmlns="" id="{EA909F95-0952-4D11-8BBE-87B3C8F82549}"/>
              </a:ext>
            </a:extLst>
          </p:cNvPr>
          <p:cNvCxnSpPr/>
          <p:nvPr/>
        </p:nvCxnSpPr>
        <p:spPr>
          <a:xfrm>
            <a:off x="1283181" y="3514903"/>
            <a:ext cx="371206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xmlns="" id="{A9030549-2ADB-4174-8E01-AC9EF0B7731F}"/>
              </a:ext>
            </a:extLst>
          </p:cNvPr>
          <p:cNvCxnSpPr/>
          <p:nvPr/>
        </p:nvCxnSpPr>
        <p:spPr>
          <a:xfrm>
            <a:off x="1283181" y="3755464"/>
            <a:ext cx="371206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2" name="Connecteur droit avec flèche 161">
            <a:extLst>
              <a:ext uri="{FF2B5EF4-FFF2-40B4-BE49-F238E27FC236}">
                <a16:creationId xmlns:a16="http://schemas.microsoft.com/office/drawing/2014/main" xmlns="" id="{4C412AFE-B9A9-4BAF-8E1A-310B78B9FCE4}"/>
              </a:ext>
            </a:extLst>
          </p:cNvPr>
          <p:cNvCxnSpPr/>
          <p:nvPr/>
        </p:nvCxnSpPr>
        <p:spPr>
          <a:xfrm>
            <a:off x="6946022" y="3388940"/>
            <a:ext cx="719999" cy="5567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xmlns="" id="{88E9E265-F502-4CDE-AEB2-26D93D340CAF}"/>
              </a:ext>
            </a:extLst>
          </p:cNvPr>
          <p:cNvCxnSpPr>
            <a:cxnSpLocks/>
          </p:cNvCxnSpPr>
          <p:nvPr/>
        </p:nvCxnSpPr>
        <p:spPr>
          <a:xfrm>
            <a:off x="201970" y="4855926"/>
            <a:ext cx="1165476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4" name="Connecteur droit avec flèche 163">
            <a:extLst>
              <a:ext uri="{FF2B5EF4-FFF2-40B4-BE49-F238E27FC236}">
                <a16:creationId xmlns:a16="http://schemas.microsoft.com/office/drawing/2014/main" xmlns="" id="{943E4886-5633-48F2-BC86-9846107D25F2}"/>
              </a:ext>
            </a:extLst>
          </p:cNvPr>
          <p:cNvCxnSpPr/>
          <p:nvPr/>
        </p:nvCxnSpPr>
        <p:spPr>
          <a:xfrm>
            <a:off x="4261280" y="2687148"/>
            <a:ext cx="1969" cy="603067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xmlns="" id="{91F00579-5460-4B41-97A1-9A78FB3AA5B0}"/>
              </a:ext>
            </a:extLst>
          </p:cNvPr>
          <p:cNvCxnSpPr/>
          <p:nvPr/>
        </p:nvCxnSpPr>
        <p:spPr>
          <a:xfrm>
            <a:off x="7516705" y="4918169"/>
            <a:ext cx="371206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2" name="Zone de texte 1157">
            <a:extLst>
              <a:ext uri="{FF2B5EF4-FFF2-40B4-BE49-F238E27FC236}">
                <a16:creationId xmlns:a16="http://schemas.microsoft.com/office/drawing/2014/main" xmlns="" id="{0D889FC9-7BB0-4719-9096-CE4C9B206A27}"/>
              </a:ext>
            </a:extLst>
          </p:cNvPr>
          <p:cNvSpPr txBox="1"/>
          <p:nvPr/>
        </p:nvSpPr>
        <p:spPr>
          <a:xfrm>
            <a:off x="328830" y="2111008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Capteur ultrason</a:t>
            </a:r>
          </a:p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4" name="Zone de texte 1157">
            <a:extLst>
              <a:ext uri="{FF2B5EF4-FFF2-40B4-BE49-F238E27FC236}">
                <a16:creationId xmlns:a16="http://schemas.microsoft.com/office/drawing/2014/main" xmlns="" id="{0217B036-8088-43B6-A894-3A2AA986D883}"/>
              </a:ext>
            </a:extLst>
          </p:cNvPr>
          <p:cNvSpPr txBox="1"/>
          <p:nvPr/>
        </p:nvSpPr>
        <p:spPr>
          <a:xfrm>
            <a:off x="3309944" y="2111008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Carte Arduino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6" name="Zone de texte 1157">
            <a:extLst>
              <a:ext uri="{FF2B5EF4-FFF2-40B4-BE49-F238E27FC236}">
                <a16:creationId xmlns:a16="http://schemas.microsoft.com/office/drawing/2014/main" xmlns="" id="{FBCD7875-A5A9-47C8-91AF-CB2224540FBC}"/>
              </a:ext>
            </a:extLst>
          </p:cNvPr>
          <p:cNvSpPr txBox="1"/>
          <p:nvPr/>
        </p:nvSpPr>
        <p:spPr>
          <a:xfrm>
            <a:off x="6411729" y="2110349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Fils électriques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8" name="Zone de texte 1157">
            <a:extLst>
              <a:ext uri="{FF2B5EF4-FFF2-40B4-BE49-F238E27FC236}">
                <a16:creationId xmlns:a16="http://schemas.microsoft.com/office/drawing/2014/main" xmlns="" id="{461EDB00-C483-4D53-84DD-0D1EEC235F46}"/>
              </a:ext>
            </a:extLst>
          </p:cNvPr>
          <p:cNvSpPr txBox="1"/>
          <p:nvPr/>
        </p:nvSpPr>
        <p:spPr>
          <a:xfrm>
            <a:off x="316150" y="5839119"/>
            <a:ext cx="1766739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Piles + support  </a:t>
            </a:r>
            <a:r>
              <a:rPr lang="fr-F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0" name="Zone de texte 1157">
            <a:extLst>
              <a:ext uri="{FF2B5EF4-FFF2-40B4-BE49-F238E27FC236}">
                <a16:creationId xmlns:a16="http://schemas.microsoft.com/office/drawing/2014/main" xmlns="" id="{B3AE27B0-7E2E-4212-B10D-BD62D734AB11}"/>
              </a:ext>
            </a:extLst>
          </p:cNvPr>
          <p:cNvSpPr txBox="1"/>
          <p:nvPr/>
        </p:nvSpPr>
        <p:spPr>
          <a:xfrm>
            <a:off x="2324073" y="5814212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Pont-H L298N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2" name="Zone de texte 1157">
            <a:extLst>
              <a:ext uri="{FF2B5EF4-FFF2-40B4-BE49-F238E27FC236}">
                <a16:creationId xmlns:a16="http://schemas.microsoft.com/office/drawing/2014/main" xmlns="" id="{401C75C4-267F-44D5-A79D-D054064BA6EE}"/>
              </a:ext>
            </a:extLst>
          </p:cNvPr>
          <p:cNvSpPr txBox="1"/>
          <p:nvPr/>
        </p:nvSpPr>
        <p:spPr>
          <a:xfrm>
            <a:off x="4536068" y="5814212"/>
            <a:ext cx="2152103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Moteur à c</a:t>
            </a:r>
            <a:r>
              <a:rPr lang="fr-FR" sz="11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4" name="Zone de texte 1157">
            <a:extLst>
              <a:ext uri="{FF2B5EF4-FFF2-40B4-BE49-F238E27FC236}">
                <a16:creationId xmlns:a16="http://schemas.microsoft.com/office/drawing/2014/main" xmlns="" id="{548A5143-2336-4559-A540-A7BE81B3DDE5}"/>
              </a:ext>
            </a:extLst>
          </p:cNvPr>
          <p:cNvSpPr txBox="1"/>
          <p:nvPr/>
        </p:nvSpPr>
        <p:spPr>
          <a:xfrm>
            <a:off x="6801453" y="5798702"/>
            <a:ext cx="1921675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Engrenages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7FDDD56-7C95-42F8-BAC9-D4F762EAB1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77" r="81096" b="8726"/>
          <a:stretch/>
        </p:blipFill>
        <p:spPr bwMode="auto">
          <a:xfrm>
            <a:off x="774733" y="2500498"/>
            <a:ext cx="940725" cy="540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6053040-05E9-4B19-A93F-F336326AEC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11" b="94643" l="65212" r="97561">
                        <a14:foregroundMark x1="96534" y1="46875" x2="96021" y2="60714"/>
                        <a14:foregroundMark x1="97561" y1="56250" x2="78691" y2="94196"/>
                        <a14:foregroundMark x1="65340" y1="51339" x2="69833" y2="67411"/>
                        <a14:foregroundMark x1="67651" y1="47768" x2="85237" y2="6696"/>
                        <a14:foregroundMark x1="89730" y1="21875" x2="93196" y2="30357"/>
                        <a14:foregroundMark x1="92683" y1="26786" x2="91271" y2="24554"/>
                        <a14:foregroundMark x1="89345" y1="21429" x2="85623" y2="4911"/>
                        <a14:foregroundMark x1="77022" y1="94643" x2="74711" y2="83929"/>
                        <a14:foregroundMark x1="69063" y1="44196" x2="66752" y2="48214"/>
                        <a14:foregroundMark x1="84852" y1="5357" x2="71374" y2="31250"/>
                        <a14:foregroundMark x1="71374" y1="31250" x2="71374" y2="3839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94" t="-2" r="1006" b="1021"/>
          <a:stretch/>
        </p:blipFill>
        <p:spPr bwMode="auto">
          <a:xfrm>
            <a:off x="4009700" y="2379649"/>
            <a:ext cx="1334817" cy="1121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63C208C-98AA-4959-B066-7F5DA5392B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5421" y="2720441"/>
            <a:ext cx="871990" cy="621257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DDB8632-8C40-4605-BC24-56742828E7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42994" y="4978323"/>
            <a:ext cx="870650" cy="88579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1" name="Picture 369">
            <a:extLst>
              <a:ext uri="{FF2B5EF4-FFF2-40B4-BE49-F238E27FC236}">
                <a16:creationId xmlns:a16="http://schemas.microsoft.com/office/drawing/2014/main" xmlns="" id="{BDE1EB77-84FD-442B-8896-FD5A0A5DE9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78" y="5199189"/>
            <a:ext cx="651353" cy="737002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" name="Picture 3">
            <a:extLst>
              <a:ext uri="{FF2B5EF4-FFF2-40B4-BE49-F238E27FC236}">
                <a16:creationId xmlns:a16="http://schemas.microsoft.com/office/drawing/2014/main" xmlns="" id="{69CFD884-AE82-4685-8DD0-5D107D496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514" l="8696" r="100000">
                        <a14:foregroundMark x1="18841" y1="34783" x2="17754" y2="63241"/>
                        <a14:foregroundMark x1="17754" y1="63241" x2="19203" y2="68379"/>
                        <a14:foregroundMark x1="8696" y1="56126" x2="10507" y2="30435"/>
                        <a14:foregroundMark x1="32609" y1="36759" x2="28986" y2="38735"/>
                        <a14:foregroundMark x1="31159" y1="39130" x2="58696" y2="27668"/>
                        <a14:foregroundMark x1="29710" y1="59684" x2="28261" y2="88142"/>
                        <a14:foregroundMark x1="28261" y1="88142" x2="36957" y2="85375"/>
                        <a14:foregroundMark x1="28623" y1="90119" x2="24638" y2="90909"/>
                        <a14:foregroundMark x1="78261" y1="395" x2="77899" y2="8696"/>
                        <a14:foregroundMark x1="79348" y1="3953" x2="78986" y2="11858"/>
                        <a14:foregroundMark x1="43841" y1="15415" x2="24638" y2="22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5521" y="5102227"/>
            <a:ext cx="800772" cy="736727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" name="Picture 3">
            <a:extLst>
              <a:ext uri="{FF2B5EF4-FFF2-40B4-BE49-F238E27FC236}">
                <a16:creationId xmlns:a16="http://schemas.microsoft.com/office/drawing/2014/main" xmlns="" id="{9732F307-4FD9-443C-99F9-BD9F093B3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96" b="93681" l="4317" r="96763">
                        <a14:foregroundMark x1="74640" y1="4396" x2="74460" y2="7967"/>
                        <a14:foregroundMark x1="94245" y1="32692" x2="93345" y2="52473"/>
                        <a14:foregroundMark x1="93345" y1="52473" x2="92806" y2="53297"/>
                        <a14:foregroundMark x1="96763" y1="34066" x2="95144" y2="30495"/>
                        <a14:foregroundMark x1="9353" y1="54670" x2="8813" y2="74451"/>
                        <a14:foregroundMark x1="8813" y1="74451" x2="9532" y2="78022"/>
                        <a14:foregroundMark x1="4317" y1="69505" x2="5216" y2="51648"/>
                        <a14:foregroundMark x1="16187" y1="56044" x2="14388" y2="57418"/>
                        <a14:foregroundMark x1="15468" y1="57692" x2="29137" y2="49725"/>
                        <a14:foregroundMark x1="14748" y1="71978" x2="14029" y2="91758"/>
                        <a14:foregroundMark x1="14029" y1="91758" x2="18345" y2="89835"/>
                        <a14:foregroundMark x1="14209" y1="93132" x2="12230" y2="93681"/>
                        <a14:foregroundMark x1="72122" y1="75000" x2="77698" y2="76099"/>
                        <a14:foregroundMark x1="60971" y1="18681" x2="60971" y2="23626"/>
                        <a14:foregroundMark x1="58633" y1="20330" x2="58993" y2="25000"/>
                        <a14:foregroundMark x1="38849" y1="30769" x2="38669" y2="36538"/>
                        <a14:foregroundMark x1="39388" y1="33242" x2="39209" y2="38736"/>
                        <a14:foregroundMark x1="21763" y1="41209" x2="12230" y2="46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89" b="14356"/>
          <a:stretch/>
        </p:blipFill>
        <p:spPr bwMode="auto">
          <a:xfrm>
            <a:off x="7317869" y="4916602"/>
            <a:ext cx="930772" cy="103978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Zone de texte 1157">
            <a:extLst>
              <a:ext uri="{FF2B5EF4-FFF2-40B4-BE49-F238E27FC236}">
                <a16:creationId xmlns:a16="http://schemas.microsoft.com/office/drawing/2014/main" xmlns="" id="{5ED1F281-C023-44DA-8202-93A566FA24F9}"/>
              </a:ext>
            </a:extLst>
          </p:cNvPr>
          <p:cNvSpPr txBox="1"/>
          <p:nvPr/>
        </p:nvSpPr>
        <p:spPr>
          <a:xfrm>
            <a:off x="35496" y="3299931"/>
            <a:ext cx="1512000" cy="35748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Programme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xmlns="" id="{8DDFAB61-CCEB-4A9A-B244-253DEAA586CF}"/>
              </a:ext>
            </a:extLst>
          </p:cNvPr>
          <p:cNvSpPr txBox="1"/>
          <p:nvPr/>
        </p:nvSpPr>
        <p:spPr>
          <a:xfrm>
            <a:off x="870320" y="2940585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cxnSp>
        <p:nvCxnSpPr>
          <p:cNvPr id="165" name="Connecteur droit avec flèche 164">
            <a:extLst>
              <a:ext uri="{FF2B5EF4-FFF2-40B4-BE49-F238E27FC236}">
                <a16:creationId xmlns:a16="http://schemas.microsoft.com/office/drawing/2014/main" xmlns="" id="{F2B9F9E4-9932-4237-8BAA-D3CD966A6AFA}"/>
              </a:ext>
            </a:extLst>
          </p:cNvPr>
          <p:cNvCxnSpPr/>
          <p:nvPr/>
        </p:nvCxnSpPr>
        <p:spPr>
          <a:xfrm>
            <a:off x="1131513" y="3318375"/>
            <a:ext cx="530561" cy="0"/>
          </a:xfrm>
          <a:prstGeom prst="straightConnector1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sysDot"/>
            <a:headEnd type="none" w="sm" len="sm"/>
            <a:tailEnd type="stealt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xmlns="" id="{1F946138-5319-4B31-8658-55A4BAEE255A}"/>
              </a:ext>
            </a:extLst>
          </p:cNvPr>
          <p:cNvSpPr/>
          <p:nvPr/>
        </p:nvSpPr>
        <p:spPr>
          <a:xfrm>
            <a:off x="1012371" y="2824843"/>
            <a:ext cx="6694715" cy="2057400"/>
          </a:xfrm>
          <a:custGeom>
            <a:avLst/>
            <a:gdLst>
              <a:gd name="connsiteX0" fmla="*/ 6694715 w 6694715"/>
              <a:gd name="connsiteY0" fmla="*/ 2057400 h 2057400"/>
              <a:gd name="connsiteX1" fmla="*/ 6694715 w 6694715"/>
              <a:gd name="connsiteY1" fmla="*/ 0 h 2057400"/>
              <a:gd name="connsiteX2" fmla="*/ 0 w 6694715"/>
              <a:gd name="connsiteY2" fmla="*/ 0 h 2057400"/>
              <a:gd name="connsiteX3" fmla="*/ 0 w 6694715"/>
              <a:gd name="connsiteY3" fmla="*/ 489857 h 2057400"/>
              <a:gd name="connsiteX4" fmla="*/ 163286 w 6694715"/>
              <a:gd name="connsiteY4" fmla="*/ 489857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4715" h="2057400">
                <a:moveTo>
                  <a:pt x="6694715" y="2057400"/>
                </a:moveTo>
                <a:lnTo>
                  <a:pt x="6694715" y="0"/>
                </a:lnTo>
                <a:lnTo>
                  <a:pt x="0" y="0"/>
                </a:lnTo>
                <a:lnTo>
                  <a:pt x="0" y="489857"/>
                </a:lnTo>
                <a:lnTo>
                  <a:pt x="163286" y="489857"/>
                </a:ln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  <a:prstDash val="sysDot"/>
            <a:headEnd type="oval" w="med" len="med"/>
            <a:tailEnd type="none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xmlns="" id="{7293045C-C8AD-4CCA-AE2B-C169D0A08584}"/>
              </a:ext>
            </a:extLst>
          </p:cNvPr>
          <p:cNvSpPr txBox="1"/>
          <p:nvPr/>
        </p:nvSpPr>
        <p:spPr>
          <a:xfrm>
            <a:off x="1002800" y="2613863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6" name="ZoneTexte 225">
            <a:extLst>
              <a:ext uri="{FF2B5EF4-FFF2-40B4-BE49-F238E27FC236}">
                <a16:creationId xmlns:a16="http://schemas.microsoft.com/office/drawing/2014/main" xmlns="" id="{21DED302-E0E5-4BAB-A119-98E7CE12C107}"/>
              </a:ext>
            </a:extLst>
          </p:cNvPr>
          <p:cNvSpPr txBox="1"/>
          <p:nvPr/>
        </p:nvSpPr>
        <p:spPr>
          <a:xfrm>
            <a:off x="887713" y="3233278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7" name="Zone de texte 1157">
            <a:extLst>
              <a:ext uri="{FF2B5EF4-FFF2-40B4-BE49-F238E27FC236}">
                <a16:creationId xmlns:a16="http://schemas.microsoft.com/office/drawing/2014/main" xmlns="" id="{510B03EE-6579-437A-91FC-4F4C0F03290B}"/>
              </a:ext>
            </a:extLst>
          </p:cNvPr>
          <p:cNvSpPr txBox="1"/>
          <p:nvPr/>
        </p:nvSpPr>
        <p:spPr>
          <a:xfrm>
            <a:off x="-46589" y="3773767"/>
            <a:ext cx="1792347" cy="50306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Présence </a:t>
            </a:r>
          </a:p>
          <a:p>
            <a:pPr algn="ctr">
              <a:lnSpc>
                <a:spcPts val="1900"/>
              </a:lnSpc>
            </a:pPr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d’un obstacle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9" name="Zone de texte 1157">
            <a:extLst>
              <a:ext uri="{FF2B5EF4-FFF2-40B4-BE49-F238E27FC236}">
                <a16:creationId xmlns:a16="http://schemas.microsoft.com/office/drawing/2014/main" xmlns="" id="{E94D8BD2-A184-4E00-84C3-5800BD878321}"/>
              </a:ext>
            </a:extLst>
          </p:cNvPr>
          <p:cNvSpPr txBox="1"/>
          <p:nvPr/>
        </p:nvSpPr>
        <p:spPr>
          <a:xfrm>
            <a:off x="7966890" y="3180212"/>
            <a:ext cx="3222309" cy="343351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200"/>
              </a:lnSpc>
            </a:pPr>
            <a:r>
              <a:rPr 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LED</a:t>
            </a:r>
            <a:r>
              <a:rPr lang="fr-FR" b="1" dirty="0"/>
              <a:t> 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(sur la carte Arduino)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400" dirty="0"/>
              <a:t/>
            </a:r>
            <a:br>
              <a:rPr lang="fr-FR" sz="2400" dirty="0"/>
            </a:b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Zone de texte 1157">
            <a:extLst>
              <a:ext uri="{FF2B5EF4-FFF2-40B4-BE49-F238E27FC236}">
                <a16:creationId xmlns:a16="http://schemas.microsoft.com/office/drawing/2014/main" xmlns="" id="{674126F7-42F9-45D3-9748-E1804E75B455}"/>
              </a:ext>
            </a:extLst>
          </p:cNvPr>
          <p:cNvSpPr txBox="1"/>
          <p:nvPr/>
        </p:nvSpPr>
        <p:spPr>
          <a:xfrm>
            <a:off x="7751295" y="3777368"/>
            <a:ext cx="1027074" cy="365175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Ordres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2" name="ZoneTexte 231">
            <a:extLst>
              <a:ext uri="{FF2B5EF4-FFF2-40B4-BE49-F238E27FC236}">
                <a16:creationId xmlns:a16="http://schemas.microsoft.com/office/drawing/2014/main" xmlns="" id="{B1C8F498-1B59-42E9-ABF1-2E6F72E6BEA7}"/>
              </a:ext>
            </a:extLst>
          </p:cNvPr>
          <p:cNvSpPr txBox="1"/>
          <p:nvPr/>
        </p:nvSpPr>
        <p:spPr>
          <a:xfrm>
            <a:off x="7631761" y="3388940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3" name="Zone de texte 1157">
            <a:extLst>
              <a:ext uri="{FF2B5EF4-FFF2-40B4-BE49-F238E27FC236}">
                <a16:creationId xmlns:a16="http://schemas.microsoft.com/office/drawing/2014/main" xmlns="" id="{802C82A6-EAC8-4A18-8AA2-92D1386B2C46}"/>
              </a:ext>
            </a:extLst>
          </p:cNvPr>
          <p:cNvSpPr txBox="1"/>
          <p:nvPr/>
        </p:nvSpPr>
        <p:spPr>
          <a:xfrm>
            <a:off x="7929386" y="4676929"/>
            <a:ext cx="2520000" cy="331148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Energie mécanique</a:t>
            </a:r>
          </a:p>
          <a:p>
            <a:pPr algn="ctr">
              <a:lnSpc>
                <a:spcPts val="1900"/>
              </a:lnSpc>
            </a:pP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(de rotation)   </a:t>
            </a:r>
          </a:p>
        </p:txBody>
      </p:sp>
      <p:sp>
        <p:nvSpPr>
          <p:cNvPr id="235" name="ZoneTexte 234">
            <a:extLst>
              <a:ext uri="{FF2B5EF4-FFF2-40B4-BE49-F238E27FC236}">
                <a16:creationId xmlns:a16="http://schemas.microsoft.com/office/drawing/2014/main" xmlns="" id="{1A375DC3-FDC5-45C3-A47F-6105C94D879D}"/>
              </a:ext>
            </a:extLst>
          </p:cNvPr>
          <p:cNvSpPr txBox="1"/>
          <p:nvPr/>
        </p:nvSpPr>
        <p:spPr>
          <a:xfrm>
            <a:off x="7827679" y="4271142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8" name="ZoneTexte 227">
            <a:extLst>
              <a:ext uri="{FF2B5EF4-FFF2-40B4-BE49-F238E27FC236}">
                <a16:creationId xmlns:a16="http://schemas.microsoft.com/office/drawing/2014/main" xmlns="" id="{85D224E0-7057-4634-A38E-3C41C47C1C18}"/>
              </a:ext>
            </a:extLst>
          </p:cNvPr>
          <p:cNvSpPr txBox="1"/>
          <p:nvPr/>
        </p:nvSpPr>
        <p:spPr>
          <a:xfrm>
            <a:off x="7773083" y="2762428"/>
            <a:ext cx="456134" cy="1015663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322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00"/>
                            </p:stCondLst>
                            <p:childTnLst>
                              <p:par>
                                <p:cTn id="46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900"/>
                            </p:stCondLst>
                            <p:childTnLst>
                              <p:par>
                                <p:cTn id="5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900"/>
                            </p:stCondLst>
                            <p:childTnLst>
                              <p:par>
                                <p:cTn id="6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100"/>
                            </p:stCondLst>
                            <p:childTnLst>
                              <p:par>
                                <p:cTn id="76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100"/>
                            </p:stCondLst>
                            <p:childTnLst>
                              <p:par>
                                <p:cTn id="82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/>
      <p:bldP spid="126" grpId="1"/>
      <p:bldP spid="126" grpId="2"/>
      <p:bldP spid="3" grpId="0" animBg="1"/>
      <p:bldP spid="131" grpId="0"/>
      <p:bldP spid="131" grpId="1"/>
      <p:bldP spid="131" grpId="2"/>
      <p:bldP spid="226" grpId="0"/>
      <p:bldP spid="226" grpId="1"/>
      <p:bldP spid="226" grpId="2"/>
      <p:bldP spid="227" grpId="0"/>
      <p:bldP spid="229" grpId="0" animBg="1"/>
      <p:bldP spid="230" grpId="0" animBg="1"/>
      <p:bldP spid="232" grpId="0"/>
      <p:bldP spid="232" grpId="1"/>
      <p:bldP spid="232" grpId="2"/>
      <p:bldP spid="233" grpId="0" animBg="1"/>
      <p:bldP spid="235" grpId="0"/>
      <p:bldP spid="235" grpId="1"/>
      <p:bldP spid="235" grpId="2"/>
      <p:bldP spid="228" grpId="0"/>
      <p:bldP spid="228" grpId="1"/>
      <p:bldP spid="228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xmlns="" id="{6B396E8F-25F9-43EB-9A09-9E47A4035BE1}"/>
              </a:ext>
            </a:extLst>
          </p:cNvPr>
          <p:cNvSpPr/>
          <p:nvPr/>
        </p:nvSpPr>
        <p:spPr>
          <a:xfrm>
            <a:off x="4353989" y="3129577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xmlns="" id="{803C85E0-A8AE-4B1C-BA60-BA76596D7486}"/>
              </a:ext>
            </a:extLst>
          </p:cNvPr>
          <p:cNvSpPr/>
          <p:nvPr/>
        </p:nvSpPr>
        <p:spPr>
          <a:xfrm>
            <a:off x="8413229" y="3129577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xmlns="" id="{2EC115D7-9EC9-4EB2-8F95-08B68A6A8C7F}"/>
              </a:ext>
            </a:extLst>
          </p:cNvPr>
          <p:cNvSpPr/>
          <p:nvPr/>
        </p:nvSpPr>
        <p:spPr>
          <a:xfrm>
            <a:off x="3804993" y="3346183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xmlns="" id="{8A0B6759-74B2-45A9-944F-00D7CCA23606}"/>
              </a:ext>
            </a:extLst>
          </p:cNvPr>
          <p:cNvSpPr/>
          <p:nvPr/>
        </p:nvSpPr>
        <p:spPr>
          <a:xfrm>
            <a:off x="7864233" y="3346183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Zone de texte 7852">
            <a:extLst>
              <a:ext uri="{FF2B5EF4-FFF2-40B4-BE49-F238E27FC236}">
                <a16:creationId xmlns:a16="http://schemas.microsoft.com/office/drawing/2014/main" xmlns="" id="{48906CA4-B233-4303-9460-BC2011EC00B0}"/>
              </a:ext>
            </a:extLst>
          </p:cNvPr>
          <p:cNvSpPr txBox="1"/>
          <p:nvPr/>
        </p:nvSpPr>
        <p:spPr>
          <a:xfrm>
            <a:off x="320406" y="971396"/>
            <a:ext cx="11277318" cy="206571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4EB3CF">
                <a:lumMod val="50000"/>
              </a:srgbClr>
            </a:solidFill>
          </a:ln>
          <a:effectLst/>
        </p:spPr>
        <p:txBody>
          <a:bodyPr rot="0" spcFirstLastPara="0" vert="horz" wrap="square" lIns="91440" tIns="252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objet technique a besoin de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AEAAA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.......................................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les traiter puis communiquer avec le reste du système pour effectuer une action.   Toutes les fonctions qui participent à la détection des informations à leur traitement et leur communication constituent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chaîne 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AEAAA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 système technique.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 : avec coins arrondis en haut 28">
            <a:extLst>
              <a:ext uri="{FF2B5EF4-FFF2-40B4-BE49-F238E27FC236}">
                <a16:creationId xmlns:a16="http://schemas.microsoft.com/office/drawing/2014/main" xmlns="" id="{42699527-DEE7-444A-B233-8E2673B14624}"/>
              </a:ext>
            </a:extLst>
          </p:cNvPr>
          <p:cNvSpPr/>
          <p:nvPr/>
        </p:nvSpPr>
        <p:spPr>
          <a:xfrm>
            <a:off x="5981031" y="657306"/>
            <a:ext cx="4877469" cy="452538"/>
          </a:xfrm>
          <a:prstGeom prst="round2SameRect">
            <a:avLst>
              <a:gd name="adj1" fmla="val 0"/>
              <a:gd name="adj2" fmla="val 36893"/>
            </a:avLst>
          </a:prstGeom>
          <a:noFill/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4572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56E9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chaîne d’information, c’est quoi ?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xmlns="" id="{EF45525B-BD95-4FAB-B954-3E00516BD55D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Zone de texte 1157">
            <a:extLst>
              <a:ext uri="{FF2B5EF4-FFF2-40B4-BE49-F238E27FC236}">
                <a16:creationId xmlns:a16="http://schemas.microsoft.com/office/drawing/2014/main" xmlns="" id="{22BD9838-AAB7-4331-B8E2-4D2C5E924100}"/>
              </a:ext>
            </a:extLst>
          </p:cNvPr>
          <p:cNvSpPr txBox="1"/>
          <p:nvPr/>
        </p:nvSpPr>
        <p:spPr>
          <a:xfrm>
            <a:off x="4619380" y="1278481"/>
            <a:ext cx="2908479" cy="39718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capter des données  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1886B393-13A7-4BE7-8B93-3CECE3203D68}"/>
              </a:ext>
            </a:extLst>
          </p:cNvPr>
          <p:cNvSpPr txBox="1"/>
          <p:nvPr/>
        </p:nvSpPr>
        <p:spPr>
          <a:xfrm>
            <a:off x="5801561" y="1065252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5" name="Zone de texte 1157">
            <a:extLst>
              <a:ext uri="{FF2B5EF4-FFF2-40B4-BE49-F238E27FC236}">
                <a16:creationId xmlns:a16="http://schemas.microsoft.com/office/drawing/2014/main" xmlns="" id="{B53FD78C-D19C-4836-A488-2987B166408F}"/>
              </a:ext>
            </a:extLst>
          </p:cNvPr>
          <p:cNvSpPr txBox="1"/>
          <p:nvPr/>
        </p:nvSpPr>
        <p:spPr>
          <a:xfrm>
            <a:off x="3271142" y="2456075"/>
            <a:ext cx="2111348" cy="32949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d’information  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DDB612C2-C051-4D7B-A4CB-09355D927B18}"/>
              </a:ext>
            </a:extLst>
          </p:cNvPr>
          <p:cNvSpPr txBox="1"/>
          <p:nvPr/>
        </p:nvSpPr>
        <p:spPr>
          <a:xfrm>
            <a:off x="4064887" y="222578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xmlns="" id="{C7E082C8-6FA7-4A5E-817F-C289085DDF81}"/>
              </a:ext>
            </a:extLst>
          </p:cNvPr>
          <p:cNvSpPr/>
          <p:nvPr/>
        </p:nvSpPr>
        <p:spPr>
          <a:xfrm>
            <a:off x="279222" y="3129577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14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950"/>
                            </p:stCondLst>
                            <p:childTnLst>
                              <p:par>
                                <p:cTn id="1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950"/>
                            </p:stCondLst>
                            <p:childTnLst>
                              <p:par>
                                <p:cTn id="2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3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122" grpId="0" animBg="1"/>
      <p:bldP spid="123" grpId="0" animBg="1"/>
      <p:bldP spid="28" grpId="0" animBg="1"/>
      <p:bldP spid="29" grpId="0"/>
      <p:bldP spid="33" grpId="0" animBg="1"/>
      <p:bldP spid="34" grpId="0"/>
      <p:bldP spid="34" grpId="1"/>
      <p:bldP spid="34" grpId="2"/>
      <p:bldP spid="35" grpId="0" animBg="1"/>
      <p:bldP spid="36" grpId="0"/>
      <p:bldP spid="36" grpId="1"/>
      <p:bldP spid="36" grpId="2"/>
      <p:bldP spid="1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44BD4A92-34FE-4B6C-B4B7-2169CED6FD3A}"/>
              </a:ext>
            </a:extLst>
          </p:cNvPr>
          <p:cNvGrpSpPr/>
          <p:nvPr/>
        </p:nvGrpSpPr>
        <p:grpSpPr>
          <a:xfrm>
            <a:off x="320406" y="657306"/>
            <a:ext cx="11277318" cy="2379809"/>
            <a:chOff x="320406" y="657306"/>
            <a:chExt cx="11277318" cy="2379809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xmlns="" id="{D78D3D6D-2EB6-4995-9F0A-3BA46A5E3F40}"/>
                </a:ext>
              </a:extLst>
            </p:cNvPr>
            <p:cNvGrpSpPr/>
            <p:nvPr/>
          </p:nvGrpSpPr>
          <p:grpSpPr>
            <a:xfrm>
              <a:off x="320406" y="657306"/>
              <a:ext cx="11277318" cy="2379809"/>
              <a:chOff x="320406" y="657306"/>
              <a:chExt cx="11277318" cy="2379809"/>
            </a:xfrm>
          </p:grpSpPr>
          <p:sp>
            <p:nvSpPr>
              <p:cNvPr id="28" name="Zone de texte 7852">
                <a:extLst>
                  <a:ext uri="{FF2B5EF4-FFF2-40B4-BE49-F238E27FC236}">
                    <a16:creationId xmlns:a16="http://schemas.microsoft.com/office/drawing/2014/main" xmlns="" id="{48906CA4-B233-4303-9460-BC2011EC00B0}"/>
                  </a:ext>
                </a:extLst>
              </p:cNvPr>
              <p:cNvSpPr txBox="1"/>
              <p:nvPr/>
            </p:nvSpPr>
            <p:spPr>
              <a:xfrm>
                <a:off x="320406" y="971396"/>
                <a:ext cx="11277318" cy="206571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rgbClr val="4EB3CF">
                    <a:lumMod val="50000"/>
                  </a:srgbClr>
                </a:solidFill>
              </a:ln>
              <a:effectLst/>
            </p:spPr>
            <p:txBody>
              <a:bodyPr rot="0" spcFirstLastPara="0" vert="horz" wrap="square" lIns="91440" tIns="25200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18034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 objet technique a besoin de </a:t>
                </a: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EAAA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.......................................</a:t>
                </a: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pour les traiter puis communiquer avec le reste du système pour effectuer une action.   Toutes les fonctions qui participent à la détection des informations à leur traitement et leur communication constituent </a:t>
                </a:r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chaîne  </a:t>
                </a: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EAAA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..............................</a:t>
                </a: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du système technique.</a:t>
                </a:r>
                <a:endPara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 : avec coins arrondis en haut 28">
                <a:extLst>
                  <a:ext uri="{FF2B5EF4-FFF2-40B4-BE49-F238E27FC236}">
                    <a16:creationId xmlns:a16="http://schemas.microsoft.com/office/drawing/2014/main" xmlns="" id="{42699527-DEE7-444A-B233-8E2673B14624}"/>
                  </a:ext>
                </a:extLst>
              </p:cNvPr>
              <p:cNvSpPr/>
              <p:nvPr/>
            </p:nvSpPr>
            <p:spPr>
              <a:xfrm>
                <a:off x="5981031" y="657306"/>
                <a:ext cx="4877469" cy="452538"/>
              </a:xfrm>
              <a:prstGeom prst="round2SameRect">
                <a:avLst>
                  <a:gd name="adj1" fmla="val 0"/>
                  <a:gd name="adj2" fmla="val 36893"/>
                </a:avLst>
              </a:prstGeom>
              <a:noFill/>
              <a:ln w="19050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72000" tIns="4572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2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6E9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chaîne d’information, c’est quoi ?</a:t>
                </a:r>
                <a:endPara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Zone de texte 1157">
              <a:extLst>
                <a:ext uri="{FF2B5EF4-FFF2-40B4-BE49-F238E27FC236}">
                  <a16:creationId xmlns:a16="http://schemas.microsoft.com/office/drawing/2014/main" xmlns="" id="{22BD9838-AAB7-4331-B8E2-4D2C5E924100}"/>
                </a:ext>
              </a:extLst>
            </p:cNvPr>
            <p:cNvSpPr txBox="1"/>
            <p:nvPr/>
          </p:nvSpPr>
          <p:spPr>
            <a:xfrm>
              <a:off x="4619380" y="1278481"/>
              <a:ext cx="2908479" cy="3971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capter des données   </a:t>
              </a: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5" name="Zone de texte 1157">
              <a:extLst>
                <a:ext uri="{FF2B5EF4-FFF2-40B4-BE49-F238E27FC236}">
                  <a16:creationId xmlns:a16="http://schemas.microsoft.com/office/drawing/2014/main" xmlns="" id="{B53FD78C-D19C-4836-A488-2987B166408F}"/>
                </a:ext>
              </a:extLst>
            </p:cNvPr>
            <p:cNvSpPr txBox="1"/>
            <p:nvPr/>
          </p:nvSpPr>
          <p:spPr>
            <a:xfrm>
              <a:off x="3271142" y="2456075"/>
              <a:ext cx="2111348" cy="3294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d’information   </a:t>
              </a: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xmlns="" id="{1B39CAD4-B07E-4F5C-B7DA-D3B9EE4A1C3E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E1F12A29-6AD7-42E7-B155-DEB3A1D7BEC5}"/>
              </a:ext>
            </a:extLst>
          </p:cNvPr>
          <p:cNvGrpSpPr/>
          <p:nvPr/>
        </p:nvGrpSpPr>
        <p:grpSpPr>
          <a:xfrm>
            <a:off x="279222" y="3129577"/>
            <a:ext cx="11591015" cy="683511"/>
            <a:chOff x="279222" y="3129577"/>
            <a:chExt cx="11591015" cy="683511"/>
          </a:xfrm>
        </p:grpSpPr>
        <p:sp>
          <p:nvSpPr>
            <p:cNvPr id="114" name="Rectangle : avec coins arrondis en haut 113">
              <a:extLst>
                <a:ext uri="{FF2B5EF4-FFF2-40B4-BE49-F238E27FC236}">
                  <a16:creationId xmlns:a16="http://schemas.microsoft.com/office/drawing/2014/main" xmlns="" id="{6B396E8F-25F9-43EB-9A09-9E47A4035BE1}"/>
                </a:ext>
              </a:extLst>
            </p:cNvPr>
            <p:cNvSpPr/>
            <p:nvPr/>
          </p:nvSpPr>
          <p:spPr>
            <a:xfrm>
              <a:off x="4353989" y="3129577"/>
              <a:ext cx="3455899" cy="682307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Traiter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 : avec coins arrondis en haut 114">
              <a:extLst>
                <a:ext uri="{FF2B5EF4-FFF2-40B4-BE49-F238E27FC236}">
                  <a16:creationId xmlns:a16="http://schemas.microsoft.com/office/drawing/2014/main" xmlns="" id="{803C85E0-A8AE-4B1C-BA60-BA76596D7486}"/>
                </a:ext>
              </a:extLst>
            </p:cNvPr>
            <p:cNvSpPr/>
            <p:nvPr/>
          </p:nvSpPr>
          <p:spPr>
            <a:xfrm>
              <a:off x="8413229" y="3129577"/>
              <a:ext cx="3457008" cy="68351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Communiquer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lèche droite 325">
              <a:extLst>
                <a:ext uri="{FF2B5EF4-FFF2-40B4-BE49-F238E27FC236}">
                  <a16:creationId xmlns:a16="http://schemas.microsoft.com/office/drawing/2014/main" xmlns="" id="{2EC115D7-9EC9-4EB2-8F95-08B68A6A8C7F}"/>
                </a:ext>
              </a:extLst>
            </p:cNvPr>
            <p:cNvSpPr/>
            <p:nvPr/>
          </p:nvSpPr>
          <p:spPr>
            <a:xfrm>
              <a:off x="3804993" y="3346183"/>
              <a:ext cx="501305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lèche droite 325">
              <a:extLst>
                <a:ext uri="{FF2B5EF4-FFF2-40B4-BE49-F238E27FC236}">
                  <a16:creationId xmlns:a16="http://schemas.microsoft.com/office/drawing/2014/main" xmlns="" id="{8A0B6759-74B2-45A9-944F-00D7CCA23606}"/>
                </a:ext>
              </a:extLst>
            </p:cNvPr>
            <p:cNvSpPr/>
            <p:nvPr/>
          </p:nvSpPr>
          <p:spPr>
            <a:xfrm>
              <a:off x="7864233" y="3346183"/>
              <a:ext cx="502414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 : avec coins arrondis en haut 110">
              <a:extLst>
                <a:ext uri="{FF2B5EF4-FFF2-40B4-BE49-F238E27FC236}">
                  <a16:creationId xmlns:a16="http://schemas.microsoft.com/office/drawing/2014/main" xmlns="" id="{C7E082C8-6FA7-4A5E-817F-C289085DDF81}"/>
                </a:ext>
              </a:extLst>
            </p:cNvPr>
            <p:cNvSpPr/>
            <p:nvPr/>
          </p:nvSpPr>
          <p:spPr>
            <a:xfrm>
              <a:off x="279222" y="3129577"/>
              <a:ext cx="3457008" cy="682307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Acquérir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6709B587-4E94-4795-BBD9-955DE7284FE1}"/>
              </a:ext>
            </a:extLst>
          </p:cNvPr>
          <p:cNvGrpSpPr/>
          <p:nvPr/>
        </p:nvGrpSpPr>
        <p:grpSpPr>
          <a:xfrm>
            <a:off x="328538" y="956281"/>
            <a:ext cx="11591015" cy="683511"/>
            <a:chOff x="328538" y="956281"/>
            <a:chExt cx="11591015" cy="683511"/>
          </a:xfrm>
        </p:grpSpPr>
        <p:sp>
          <p:nvSpPr>
            <p:cNvPr id="49" name="Rectangle : avec coins arrondis en haut 48">
              <a:extLst>
                <a:ext uri="{FF2B5EF4-FFF2-40B4-BE49-F238E27FC236}">
                  <a16:creationId xmlns:a16="http://schemas.microsoft.com/office/drawing/2014/main" xmlns="" id="{CBBD14F3-0DD6-405E-911F-E04F519843C9}"/>
                </a:ext>
              </a:extLst>
            </p:cNvPr>
            <p:cNvSpPr/>
            <p:nvPr/>
          </p:nvSpPr>
          <p:spPr>
            <a:xfrm>
              <a:off x="4403305" y="956281"/>
              <a:ext cx="3455899" cy="682307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Traiter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 : avec coins arrondis en haut 49">
              <a:extLst>
                <a:ext uri="{FF2B5EF4-FFF2-40B4-BE49-F238E27FC236}">
                  <a16:creationId xmlns:a16="http://schemas.microsoft.com/office/drawing/2014/main" xmlns="" id="{9870EEDF-3BB5-47EC-B1FA-E4D152AC3855}"/>
                </a:ext>
              </a:extLst>
            </p:cNvPr>
            <p:cNvSpPr/>
            <p:nvPr/>
          </p:nvSpPr>
          <p:spPr>
            <a:xfrm>
              <a:off x="8462545" y="956281"/>
              <a:ext cx="3457008" cy="68351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Communiquer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lèche droite 325">
              <a:extLst>
                <a:ext uri="{FF2B5EF4-FFF2-40B4-BE49-F238E27FC236}">
                  <a16:creationId xmlns:a16="http://schemas.microsoft.com/office/drawing/2014/main" xmlns="" id="{89A20B41-7081-476F-99D9-A41F25E0FA6E}"/>
                </a:ext>
              </a:extLst>
            </p:cNvPr>
            <p:cNvSpPr/>
            <p:nvPr/>
          </p:nvSpPr>
          <p:spPr>
            <a:xfrm>
              <a:off x="3854309" y="1172887"/>
              <a:ext cx="501305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lèche droite 325">
              <a:extLst>
                <a:ext uri="{FF2B5EF4-FFF2-40B4-BE49-F238E27FC236}">
                  <a16:creationId xmlns:a16="http://schemas.microsoft.com/office/drawing/2014/main" xmlns="" id="{4B6A0962-07DA-4C16-9309-637B72997D33}"/>
                </a:ext>
              </a:extLst>
            </p:cNvPr>
            <p:cNvSpPr/>
            <p:nvPr/>
          </p:nvSpPr>
          <p:spPr>
            <a:xfrm>
              <a:off x="7913549" y="1172887"/>
              <a:ext cx="502414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 : avec coins arrondis en haut 53">
              <a:extLst>
                <a:ext uri="{FF2B5EF4-FFF2-40B4-BE49-F238E27FC236}">
                  <a16:creationId xmlns:a16="http://schemas.microsoft.com/office/drawing/2014/main" xmlns="" id="{A2FFE962-4A32-4B0E-8B36-C5A512CC413C}"/>
                </a:ext>
              </a:extLst>
            </p:cNvPr>
            <p:cNvSpPr/>
            <p:nvPr/>
          </p:nvSpPr>
          <p:spPr>
            <a:xfrm>
              <a:off x="328538" y="956281"/>
              <a:ext cx="3457008" cy="682307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Acquérir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1D91D91E-E18C-4E6F-87A7-EFE4165262BA}"/>
              </a:ext>
            </a:extLst>
          </p:cNvPr>
          <p:cNvSpPr/>
          <p:nvPr/>
        </p:nvSpPr>
        <p:spPr>
          <a:xfrm>
            <a:off x="3804993" y="915966"/>
            <a:ext cx="8230498" cy="79020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B51582AD-C00E-4198-B072-FCAE2F83482B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CA0030A8-92E5-4659-B278-5E5AA96486F0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xmlns="" id="{25B486F3-9303-4D6B-B04F-5133C466BB50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08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BDFD0050-2AA8-420E-8E12-D54EB129B637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5F3CEA3-7450-41B3-86CF-F16DE7A3C92D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xmlns="" id="{D9C3D328-7362-4852-A54A-5612AACB39D6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xmlns="" id="{6B396E8F-25F9-43EB-9A09-9E47A4035BE1}"/>
              </a:ext>
            </a:extLst>
          </p:cNvPr>
          <p:cNvSpPr/>
          <p:nvPr/>
        </p:nvSpPr>
        <p:spPr>
          <a:xfrm>
            <a:off x="4403305" y="956281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xmlns="" id="{803C85E0-A8AE-4B1C-BA60-BA76596D7486}"/>
              </a:ext>
            </a:extLst>
          </p:cNvPr>
          <p:cNvSpPr/>
          <p:nvPr/>
        </p:nvSpPr>
        <p:spPr>
          <a:xfrm>
            <a:off x="8462545" y="956281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xmlns="" id="{2EC115D7-9EC9-4EB2-8F95-08B68A6A8C7F}"/>
              </a:ext>
            </a:extLst>
          </p:cNvPr>
          <p:cNvSpPr/>
          <p:nvPr/>
        </p:nvSpPr>
        <p:spPr>
          <a:xfrm>
            <a:off x="3854309" y="1172887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xmlns="" id="{8A0B6759-74B2-45A9-944F-00D7CCA23606}"/>
              </a:ext>
            </a:extLst>
          </p:cNvPr>
          <p:cNvSpPr/>
          <p:nvPr/>
        </p:nvSpPr>
        <p:spPr>
          <a:xfrm>
            <a:off x="7913549" y="1172887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690270-EAA7-43AB-8C75-ED183A9BFEDC}"/>
              </a:ext>
            </a:extLst>
          </p:cNvPr>
          <p:cNvSpPr/>
          <p:nvPr/>
        </p:nvSpPr>
        <p:spPr>
          <a:xfrm>
            <a:off x="3854309" y="942255"/>
            <a:ext cx="8230498" cy="79020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xmlns="" id="{C5089FF2-49C7-458E-A64F-7FCAFE09EFF3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xmlns="" id="{C7E082C8-6FA7-4A5E-817F-C289085DDF81}"/>
              </a:ext>
            </a:extLst>
          </p:cNvPr>
          <p:cNvSpPr/>
          <p:nvPr/>
        </p:nvSpPr>
        <p:spPr>
          <a:xfrm>
            <a:off x="328538" y="956281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7772">
            <a:extLst>
              <a:ext uri="{FF2B5EF4-FFF2-40B4-BE49-F238E27FC236}">
                <a16:creationId xmlns:a16="http://schemas.microsoft.com/office/drawing/2014/main" xmlns="" id="{897106A6-E923-4B98-A332-0AD0A954BFA4}"/>
              </a:ext>
            </a:extLst>
          </p:cNvPr>
          <p:cNvSpPr txBox="1"/>
          <p:nvPr/>
        </p:nvSpPr>
        <p:spPr>
          <a:xfrm>
            <a:off x="267673" y="1737835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Consignes  de l’utilisateur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Zone de texte 7844">
            <a:extLst>
              <a:ext uri="{FF2B5EF4-FFF2-40B4-BE49-F238E27FC236}">
                <a16:creationId xmlns:a16="http://schemas.microsoft.com/office/drawing/2014/main" xmlns="" id="{06AC5D7F-B627-4720-B7F1-571D5EA17B4F}"/>
              </a:ext>
            </a:extLst>
          </p:cNvPr>
          <p:cNvSpPr txBox="1"/>
          <p:nvPr/>
        </p:nvSpPr>
        <p:spPr>
          <a:xfrm>
            <a:off x="316357" y="3950981"/>
            <a:ext cx="1163977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Pupitre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xmlns="" id="{C5700C14-9ED4-4EF8-8055-DC01F997A21E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500" l="4375" r="92813">
                        <a14:foregroundMark x1="25000" y1="21250" x2="10313" y2="45833"/>
                        <a14:foregroundMark x1="4375" y1="34583" x2="9063" y2="52083"/>
                        <a14:foregroundMark x1="48750" y1="6667" x2="55937" y2="12083"/>
                        <a14:foregroundMark x1="51563" y1="0" x2="52188" y2="2917"/>
                        <a14:foregroundMark x1="92813" y1="27083" x2="67813" y2="84583"/>
                        <a14:foregroundMark x1="66250" y1="86667" x2="61250" y2="97500"/>
                        <a14:foregroundMark x1="5625" y1="34583" x2="31563" y2="18333"/>
                        <a14:foregroundMark x1="31563" y1="18333" x2="34375" y2="14167"/>
                        <a14:foregroundMark x1="11875" y1="30833" x2="25938" y2="22083"/>
                        <a14:foregroundMark x1="14688" y1="26250" x2="21563" y2="20417"/>
                        <a14:foregroundMark x1="22188" y1="20417" x2="43438" y2="2083"/>
                        <a14:foregroundMark x1="25313" y1="17500" x2="15937" y2="24167"/>
                        <a14:foregroundMark x1="41250" y1="1667" x2="15937" y2="21667"/>
                        <a14:foregroundMark x1="15937" y1="21667" x2="17500" y2="233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6" y="2187274"/>
            <a:ext cx="2256712" cy="194428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CB3C004F-A251-47AC-AE4A-7D8CF825C5B6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123" y="4865891"/>
            <a:ext cx="1575602" cy="810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Zone de texte 7791">
            <a:extLst>
              <a:ext uri="{FF2B5EF4-FFF2-40B4-BE49-F238E27FC236}">
                <a16:creationId xmlns:a16="http://schemas.microsoft.com/office/drawing/2014/main" xmlns="" id="{3875BF09-36EA-4654-8C39-D7E0169EBD5C}"/>
              </a:ext>
            </a:extLst>
          </p:cNvPr>
          <p:cNvSpPr txBox="1"/>
          <p:nvPr/>
        </p:nvSpPr>
        <p:spPr>
          <a:xfrm>
            <a:off x="627385" y="6009485"/>
            <a:ext cx="2740001" cy="47739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Bouton poussoir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7" descr="2poussoir">
            <a:extLst>
              <a:ext uri="{FF2B5EF4-FFF2-40B4-BE49-F238E27FC236}">
                <a16:creationId xmlns:a16="http://schemas.microsoft.com/office/drawing/2014/main" xmlns="" id="{5A032820-6E64-47CF-B247-8F0428377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330" y="4619761"/>
            <a:ext cx="1459539" cy="145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xmlns="" id="{85C06E69-E12D-4791-BEAE-2AE76DB08C30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69" t="3276" r="563" b="2591"/>
          <a:stretch/>
        </p:blipFill>
        <p:spPr bwMode="auto">
          <a:xfrm>
            <a:off x="2613634" y="2372489"/>
            <a:ext cx="1063660" cy="1432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Zone de texte 7791">
            <a:extLst>
              <a:ext uri="{FF2B5EF4-FFF2-40B4-BE49-F238E27FC236}">
                <a16:creationId xmlns:a16="http://schemas.microsoft.com/office/drawing/2014/main" xmlns="" id="{12D4E8E9-ED78-4E5B-A71A-89141737C316}"/>
              </a:ext>
            </a:extLst>
          </p:cNvPr>
          <p:cNvSpPr txBox="1"/>
          <p:nvPr/>
        </p:nvSpPr>
        <p:spPr>
          <a:xfrm>
            <a:off x="2240330" y="3800440"/>
            <a:ext cx="1613979" cy="57979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Pavé numérique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ulle narrative : rectangle à coins arrondis 45">
            <a:extLst>
              <a:ext uri="{FF2B5EF4-FFF2-40B4-BE49-F238E27FC236}">
                <a16:creationId xmlns:a16="http://schemas.microsoft.com/office/drawing/2014/main" xmlns="" id="{E4EBEEE1-AEAD-4C6F-BC67-070D2067E8DB}"/>
              </a:ext>
            </a:extLst>
          </p:cNvPr>
          <p:cNvSpPr/>
          <p:nvPr/>
        </p:nvSpPr>
        <p:spPr>
          <a:xfrm>
            <a:off x="4740180" y="3168887"/>
            <a:ext cx="5393415" cy="1566147"/>
          </a:xfrm>
          <a:prstGeom prst="wedgeRoundRectCallout">
            <a:avLst>
              <a:gd name="adj1" fmla="val -57944"/>
              <a:gd name="adj2" fmla="val 393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Zone de texte 7772">
            <a:extLst>
              <a:ext uri="{FF2B5EF4-FFF2-40B4-BE49-F238E27FC236}">
                <a16:creationId xmlns:a16="http://schemas.microsoft.com/office/drawing/2014/main" xmlns="" id="{30ACF5CA-C2BC-49FD-91F0-03564BB579B4}"/>
              </a:ext>
            </a:extLst>
          </p:cNvPr>
          <p:cNvSpPr txBox="1"/>
          <p:nvPr/>
        </p:nvSpPr>
        <p:spPr>
          <a:xfrm>
            <a:off x="4892165" y="3429592"/>
            <a:ext cx="5089444" cy="1103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Cette fonction transforme une grandeur physique en un signal électrique support d’une information analogique.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1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7" grpId="0"/>
      <p:bldP spid="41" grpId="0"/>
      <p:bldP spid="45" grpId="0" animBg="1"/>
      <p:bldP spid="46" grpId="0" animBg="1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BDFD0050-2AA8-420E-8E12-D54EB129B637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5F3CEA3-7450-41B3-86CF-F16DE7A3C92D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xmlns="" id="{D9C3D328-7362-4852-A54A-5612AACB39D6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xmlns="" id="{6B396E8F-25F9-43EB-9A09-9E47A4035BE1}"/>
              </a:ext>
            </a:extLst>
          </p:cNvPr>
          <p:cNvSpPr/>
          <p:nvPr/>
        </p:nvSpPr>
        <p:spPr>
          <a:xfrm>
            <a:off x="4403305" y="956281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xmlns="" id="{803C85E0-A8AE-4B1C-BA60-BA76596D7486}"/>
              </a:ext>
            </a:extLst>
          </p:cNvPr>
          <p:cNvSpPr/>
          <p:nvPr/>
        </p:nvSpPr>
        <p:spPr>
          <a:xfrm>
            <a:off x="8462545" y="956281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xmlns="" id="{2EC115D7-9EC9-4EB2-8F95-08B68A6A8C7F}"/>
              </a:ext>
            </a:extLst>
          </p:cNvPr>
          <p:cNvSpPr/>
          <p:nvPr/>
        </p:nvSpPr>
        <p:spPr>
          <a:xfrm>
            <a:off x="3854309" y="1172887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xmlns="" id="{8A0B6759-74B2-45A9-944F-00D7CCA23606}"/>
              </a:ext>
            </a:extLst>
          </p:cNvPr>
          <p:cNvSpPr/>
          <p:nvPr/>
        </p:nvSpPr>
        <p:spPr>
          <a:xfrm>
            <a:off x="7913549" y="1172887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690270-EAA7-43AB-8C75-ED183A9BFEDC}"/>
              </a:ext>
            </a:extLst>
          </p:cNvPr>
          <p:cNvSpPr/>
          <p:nvPr/>
        </p:nvSpPr>
        <p:spPr>
          <a:xfrm>
            <a:off x="3854309" y="942255"/>
            <a:ext cx="8230498" cy="79020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xmlns="" id="{C5089FF2-49C7-458E-A64F-7FCAFE09EFF3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xmlns="" id="{C7E082C8-6FA7-4A5E-817F-C289085DDF81}"/>
              </a:ext>
            </a:extLst>
          </p:cNvPr>
          <p:cNvSpPr/>
          <p:nvPr/>
        </p:nvSpPr>
        <p:spPr>
          <a:xfrm>
            <a:off x="328538" y="956281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7772">
            <a:extLst>
              <a:ext uri="{FF2B5EF4-FFF2-40B4-BE49-F238E27FC236}">
                <a16:creationId xmlns:a16="http://schemas.microsoft.com/office/drawing/2014/main" xmlns="" id="{897106A6-E923-4B98-A332-0AD0A954BFA4}"/>
              </a:ext>
            </a:extLst>
          </p:cNvPr>
          <p:cNvSpPr txBox="1"/>
          <p:nvPr/>
        </p:nvSpPr>
        <p:spPr>
          <a:xfrm>
            <a:off x="215419" y="1737835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Informations extérieures au système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ulle narrative : rectangle à coins arrondis 45">
            <a:extLst>
              <a:ext uri="{FF2B5EF4-FFF2-40B4-BE49-F238E27FC236}">
                <a16:creationId xmlns:a16="http://schemas.microsoft.com/office/drawing/2014/main" xmlns="" id="{E4EBEEE1-AEAD-4C6F-BC67-070D2067E8DB}"/>
              </a:ext>
            </a:extLst>
          </p:cNvPr>
          <p:cNvSpPr/>
          <p:nvPr/>
        </p:nvSpPr>
        <p:spPr>
          <a:xfrm>
            <a:off x="4740180" y="3168887"/>
            <a:ext cx="5393415" cy="1566147"/>
          </a:xfrm>
          <a:prstGeom prst="wedgeRoundRectCallout">
            <a:avLst>
              <a:gd name="adj1" fmla="val -57944"/>
              <a:gd name="adj2" fmla="val 393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Zone de texte 7772">
            <a:extLst>
              <a:ext uri="{FF2B5EF4-FFF2-40B4-BE49-F238E27FC236}">
                <a16:creationId xmlns:a16="http://schemas.microsoft.com/office/drawing/2014/main" xmlns="" id="{30ACF5CA-C2BC-49FD-91F0-03564BB579B4}"/>
              </a:ext>
            </a:extLst>
          </p:cNvPr>
          <p:cNvSpPr txBox="1"/>
          <p:nvPr/>
        </p:nvSpPr>
        <p:spPr>
          <a:xfrm>
            <a:off x="4892165" y="3429592"/>
            <a:ext cx="5089444" cy="1103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Cette fonction transforme une grandeur physique en un signal électrique support d’une information analogique.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217EF297-E368-4871-894D-6F54D6D3A088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055" y="2291027"/>
            <a:ext cx="1603679" cy="1383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Zone de texte 7794">
            <a:extLst>
              <a:ext uri="{FF2B5EF4-FFF2-40B4-BE49-F238E27FC236}">
                <a16:creationId xmlns:a16="http://schemas.microsoft.com/office/drawing/2014/main" xmlns="" id="{D9EC6ACF-8C85-44B0-BEA0-C95F5ADD33CE}"/>
              </a:ext>
            </a:extLst>
          </p:cNvPr>
          <p:cNvSpPr txBox="1"/>
          <p:nvPr/>
        </p:nvSpPr>
        <p:spPr>
          <a:xfrm>
            <a:off x="2248625" y="2745109"/>
            <a:ext cx="1238785" cy="67435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Capteur à contact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3" descr="acqueririnfolog061">
            <a:extLst>
              <a:ext uri="{FF2B5EF4-FFF2-40B4-BE49-F238E27FC236}">
                <a16:creationId xmlns:a16="http://schemas.microsoft.com/office/drawing/2014/main" xmlns="" id="{7F4B0732-1B1E-495F-BFC1-0897166DFD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36" y="5367594"/>
            <a:ext cx="2492087" cy="111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one de texte 7794">
            <a:extLst>
              <a:ext uri="{FF2B5EF4-FFF2-40B4-BE49-F238E27FC236}">
                <a16:creationId xmlns:a16="http://schemas.microsoft.com/office/drawing/2014/main" xmlns="" id="{44582669-A216-4AB4-A0E5-63B9D25569AA}"/>
              </a:ext>
            </a:extLst>
          </p:cNvPr>
          <p:cNvSpPr txBox="1"/>
          <p:nvPr/>
        </p:nvSpPr>
        <p:spPr>
          <a:xfrm>
            <a:off x="775210" y="4934762"/>
            <a:ext cx="3130278" cy="32859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Capteur photocellulaire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DE155D29-BF51-4A47-AF49-84572F4F18F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11" b="88722" l="57206" r="81019">
                        <a14:foregroundMark x1="58348" y1="60526" x2="58875" y2="88722"/>
                        <a14:foregroundMark x1="57381" y1="58271" x2="64060" y2="57143"/>
                        <a14:foregroundMark x1="64060" y1="57143" x2="78559" y2="6391"/>
                        <a14:foregroundMark x1="57293" y1="58647" x2="57469" y2="77820"/>
                        <a14:foregroundMark x1="81107" y1="35338" x2="78471" y2="35338"/>
                        <a14:foregroundMark x1="77504" y1="4511" x2="74868" y2="10902"/>
                        <a14:foregroundMark x1="77504" y1="6015" x2="79262" y2="33459"/>
                        <a14:foregroundMark x1="79262" y1="33459" x2="78998" y2="34962"/>
                        <a14:foregroundMark x1="78735" y1="39098" x2="73814" y2="4774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76" t="383" r="17794" b="5483"/>
          <a:stretch/>
        </p:blipFill>
        <p:spPr bwMode="auto">
          <a:xfrm>
            <a:off x="225164" y="3592979"/>
            <a:ext cx="2317048" cy="1566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601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0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BDFD0050-2AA8-420E-8E12-D54EB129B637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5F3CEA3-7450-41B3-86CF-F16DE7A3C92D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xmlns="" id="{D9C3D328-7362-4852-A54A-5612AACB39D6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xmlns="" id="{6B396E8F-25F9-43EB-9A09-9E47A4035BE1}"/>
              </a:ext>
            </a:extLst>
          </p:cNvPr>
          <p:cNvSpPr/>
          <p:nvPr/>
        </p:nvSpPr>
        <p:spPr>
          <a:xfrm>
            <a:off x="4403305" y="956281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xmlns="" id="{803C85E0-A8AE-4B1C-BA60-BA76596D7486}"/>
              </a:ext>
            </a:extLst>
          </p:cNvPr>
          <p:cNvSpPr/>
          <p:nvPr/>
        </p:nvSpPr>
        <p:spPr>
          <a:xfrm>
            <a:off x="8462545" y="956281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xmlns="" id="{2EC115D7-9EC9-4EB2-8F95-08B68A6A8C7F}"/>
              </a:ext>
            </a:extLst>
          </p:cNvPr>
          <p:cNvSpPr/>
          <p:nvPr/>
        </p:nvSpPr>
        <p:spPr>
          <a:xfrm>
            <a:off x="3854309" y="1172887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xmlns="" id="{8A0B6759-74B2-45A9-944F-00D7CCA23606}"/>
              </a:ext>
            </a:extLst>
          </p:cNvPr>
          <p:cNvSpPr/>
          <p:nvPr/>
        </p:nvSpPr>
        <p:spPr>
          <a:xfrm>
            <a:off x="7913549" y="1172887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690270-EAA7-43AB-8C75-ED183A9BFEDC}"/>
              </a:ext>
            </a:extLst>
          </p:cNvPr>
          <p:cNvSpPr/>
          <p:nvPr/>
        </p:nvSpPr>
        <p:spPr>
          <a:xfrm>
            <a:off x="3854309" y="942255"/>
            <a:ext cx="8230498" cy="79020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xmlns="" id="{C5089FF2-49C7-458E-A64F-7FCAFE09EFF3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xmlns="" id="{C7E082C8-6FA7-4A5E-817F-C289085DDF81}"/>
              </a:ext>
            </a:extLst>
          </p:cNvPr>
          <p:cNvSpPr/>
          <p:nvPr/>
        </p:nvSpPr>
        <p:spPr>
          <a:xfrm>
            <a:off x="328538" y="956281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7772">
            <a:extLst>
              <a:ext uri="{FF2B5EF4-FFF2-40B4-BE49-F238E27FC236}">
                <a16:creationId xmlns:a16="http://schemas.microsoft.com/office/drawing/2014/main" xmlns="" id="{897106A6-E923-4B98-A332-0AD0A954BFA4}"/>
              </a:ext>
            </a:extLst>
          </p:cNvPr>
          <p:cNvSpPr txBox="1"/>
          <p:nvPr/>
        </p:nvSpPr>
        <p:spPr>
          <a:xfrm>
            <a:off x="215419" y="1737835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Informations extérieures au système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ulle narrative : rectangle à coins arrondis 45">
            <a:extLst>
              <a:ext uri="{FF2B5EF4-FFF2-40B4-BE49-F238E27FC236}">
                <a16:creationId xmlns:a16="http://schemas.microsoft.com/office/drawing/2014/main" xmlns="" id="{E4EBEEE1-AEAD-4C6F-BC67-070D2067E8DB}"/>
              </a:ext>
            </a:extLst>
          </p:cNvPr>
          <p:cNvSpPr/>
          <p:nvPr/>
        </p:nvSpPr>
        <p:spPr>
          <a:xfrm>
            <a:off x="4740180" y="3168887"/>
            <a:ext cx="5393415" cy="1566147"/>
          </a:xfrm>
          <a:prstGeom prst="wedgeRoundRectCallout">
            <a:avLst>
              <a:gd name="adj1" fmla="val -57944"/>
              <a:gd name="adj2" fmla="val 393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Zone de texte 7772">
            <a:extLst>
              <a:ext uri="{FF2B5EF4-FFF2-40B4-BE49-F238E27FC236}">
                <a16:creationId xmlns:a16="http://schemas.microsoft.com/office/drawing/2014/main" xmlns="" id="{30ACF5CA-C2BC-49FD-91F0-03564BB579B4}"/>
              </a:ext>
            </a:extLst>
          </p:cNvPr>
          <p:cNvSpPr txBox="1"/>
          <p:nvPr/>
        </p:nvSpPr>
        <p:spPr>
          <a:xfrm>
            <a:off x="4892165" y="3429592"/>
            <a:ext cx="5089444" cy="1103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Cette fonction transforme une grandeur physique en un signal électrique support d’une information analogique.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4" descr="C:\Users\Lycée QUENEAU\Dropbox\Cours seb\chaine energie information\images\Gif animés\ldr1.gif">
            <a:extLst>
              <a:ext uri="{FF2B5EF4-FFF2-40B4-BE49-F238E27FC236}">
                <a16:creationId xmlns:a16="http://schemas.microsoft.com/office/drawing/2014/main" xmlns="" id="{982B5825-EEE8-4A8E-993C-50FEAA75E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40" y="3119663"/>
            <a:ext cx="1517336" cy="129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one de texte 7779">
            <a:extLst>
              <a:ext uri="{FF2B5EF4-FFF2-40B4-BE49-F238E27FC236}">
                <a16:creationId xmlns:a16="http://schemas.microsoft.com/office/drawing/2014/main" xmlns="" id="{EE2F9712-3C16-4178-9FC5-A4C7532D0C33}"/>
              </a:ext>
            </a:extLst>
          </p:cNvPr>
          <p:cNvSpPr txBox="1"/>
          <p:nvPr/>
        </p:nvSpPr>
        <p:spPr>
          <a:xfrm>
            <a:off x="1653355" y="2427359"/>
            <a:ext cx="2200954" cy="40522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LDR  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(capteur de Lumière)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0A78A57D-84CC-48E6-B137-2DB555D21DB1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56" b="91979" l="32558" r="84718">
                        <a14:foregroundMark x1="82060" y1="78610" x2="71096" y2="52941"/>
                        <a14:foregroundMark x1="71096" y1="52941" x2="55482" y2="41176"/>
                        <a14:foregroundMark x1="77409" y1="83957" x2="60133" y2="77005"/>
                        <a14:foregroundMark x1="60133" y1="77005" x2="33223" y2="44385"/>
                        <a14:foregroundMark x1="50831" y1="36898" x2="33887" y2="22460"/>
                        <a14:foregroundMark x1="77076" y1="88770" x2="62126" y2="78610"/>
                        <a14:foregroundMark x1="68106" y1="91979" x2="83389" y2="78610"/>
                        <a14:foregroundMark x1="83389" y1="78610" x2="79734" y2="50802"/>
                        <a14:foregroundMark x1="79734" y1="50802" x2="62126" y2="47059"/>
                        <a14:foregroundMark x1="62126" y1="47059" x2="62126" y2="47059"/>
                        <a14:foregroundMark x1="81063" y1="57754" x2="84385" y2="74332"/>
                        <a14:foregroundMark x1="84053" y1="72193" x2="84053" y2="65775"/>
                        <a14:foregroundMark x1="83721" y1="73797" x2="84718" y2="70053"/>
                        <a14:foregroundMark x1="83721" y1="74332" x2="82392" y2="78610"/>
                        <a14:foregroundMark x1="80399" y1="84492" x2="78073" y2="85561"/>
                        <a14:foregroundMark x1="70764" y1="92513" x2="68106" y2="90909"/>
                        <a14:foregroundMark x1="60133" y1="70588" x2="41528" y2="52941"/>
                        <a14:foregroundMark x1="42525" y1="55615" x2="33887" y2="47059"/>
                        <a14:foregroundMark x1="34551" y1="22995" x2="35216" y2="20856"/>
                        <a14:foregroundMark x1="32558" y1="44920" x2="35548" y2="48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22" t="20848" r="14599" b="5835"/>
          <a:stretch/>
        </p:blipFill>
        <p:spPr bwMode="auto">
          <a:xfrm rot="14298812">
            <a:off x="307670" y="2482664"/>
            <a:ext cx="1461182" cy="12848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B3EE1EB-3354-43C5-8683-7E457C8B3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6" y="4543222"/>
            <a:ext cx="2681166" cy="1917473"/>
          </a:xfrm>
          <a:prstGeom prst="rect">
            <a:avLst/>
          </a:prstGeom>
        </p:spPr>
      </p:pic>
      <p:sp>
        <p:nvSpPr>
          <p:cNvPr id="40" name="Zone de texte 7779">
            <a:extLst>
              <a:ext uri="{FF2B5EF4-FFF2-40B4-BE49-F238E27FC236}">
                <a16:creationId xmlns:a16="http://schemas.microsoft.com/office/drawing/2014/main" xmlns="" id="{C1926C81-4FBE-4EA3-A478-9CA76692AABD}"/>
              </a:ext>
            </a:extLst>
          </p:cNvPr>
          <p:cNvSpPr txBox="1"/>
          <p:nvPr/>
        </p:nvSpPr>
        <p:spPr>
          <a:xfrm>
            <a:off x="1510783" y="6053245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ultrason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1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BDFD0050-2AA8-420E-8E12-D54EB129B637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5F3CEA3-7450-41B3-86CF-F16DE7A3C92D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xmlns="" id="{D9C3D328-7362-4852-A54A-5612AACB39D6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xmlns="" id="{6B396E8F-25F9-43EB-9A09-9E47A4035BE1}"/>
              </a:ext>
            </a:extLst>
          </p:cNvPr>
          <p:cNvSpPr/>
          <p:nvPr/>
        </p:nvSpPr>
        <p:spPr>
          <a:xfrm>
            <a:off x="4403305" y="956281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xmlns="" id="{803C85E0-A8AE-4B1C-BA60-BA76596D7486}"/>
              </a:ext>
            </a:extLst>
          </p:cNvPr>
          <p:cNvSpPr/>
          <p:nvPr/>
        </p:nvSpPr>
        <p:spPr>
          <a:xfrm>
            <a:off x="8462545" y="956281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xmlns="" id="{2EC115D7-9EC9-4EB2-8F95-08B68A6A8C7F}"/>
              </a:ext>
            </a:extLst>
          </p:cNvPr>
          <p:cNvSpPr/>
          <p:nvPr/>
        </p:nvSpPr>
        <p:spPr>
          <a:xfrm>
            <a:off x="3854309" y="1172887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xmlns="" id="{8A0B6759-74B2-45A9-944F-00D7CCA23606}"/>
              </a:ext>
            </a:extLst>
          </p:cNvPr>
          <p:cNvSpPr/>
          <p:nvPr/>
        </p:nvSpPr>
        <p:spPr>
          <a:xfrm>
            <a:off x="7913549" y="1172887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690270-EAA7-43AB-8C75-ED183A9BFEDC}"/>
              </a:ext>
            </a:extLst>
          </p:cNvPr>
          <p:cNvSpPr/>
          <p:nvPr/>
        </p:nvSpPr>
        <p:spPr>
          <a:xfrm>
            <a:off x="3854309" y="942255"/>
            <a:ext cx="8230498" cy="79020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xmlns="" id="{C5089FF2-49C7-458E-A64F-7FCAFE09EFF3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xmlns="" id="{C7E082C8-6FA7-4A5E-817F-C289085DDF81}"/>
              </a:ext>
            </a:extLst>
          </p:cNvPr>
          <p:cNvSpPr/>
          <p:nvPr/>
        </p:nvSpPr>
        <p:spPr>
          <a:xfrm>
            <a:off x="328538" y="956281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7772">
            <a:extLst>
              <a:ext uri="{FF2B5EF4-FFF2-40B4-BE49-F238E27FC236}">
                <a16:creationId xmlns:a16="http://schemas.microsoft.com/office/drawing/2014/main" xmlns="" id="{897106A6-E923-4B98-A332-0AD0A954BFA4}"/>
              </a:ext>
            </a:extLst>
          </p:cNvPr>
          <p:cNvSpPr txBox="1"/>
          <p:nvPr/>
        </p:nvSpPr>
        <p:spPr>
          <a:xfrm>
            <a:off x="215419" y="1737835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Informations extérieures au système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DF155688-EEDD-4B7D-9A05-E4EDC1257EBB}"/>
              </a:ext>
            </a:extLst>
          </p:cNvPr>
          <p:cNvGrpSpPr/>
          <p:nvPr/>
        </p:nvGrpSpPr>
        <p:grpSpPr>
          <a:xfrm>
            <a:off x="4740180" y="3168887"/>
            <a:ext cx="5393415" cy="1566147"/>
            <a:chOff x="4740180" y="3168887"/>
            <a:chExt cx="5393415" cy="156614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6" name="Bulle narrative : rectangle à coins arrondis 45">
              <a:extLst>
                <a:ext uri="{FF2B5EF4-FFF2-40B4-BE49-F238E27FC236}">
                  <a16:creationId xmlns:a16="http://schemas.microsoft.com/office/drawing/2014/main" xmlns="" id="{E4EBEEE1-AEAD-4C6F-BC67-070D2067E8DB}"/>
                </a:ext>
              </a:extLst>
            </p:cNvPr>
            <p:cNvSpPr/>
            <p:nvPr/>
          </p:nvSpPr>
          <p:spPr>
            <a:xfrm>
              <a:off x="4740180" y="3168887"/>
              <a:ext cx="5393415" cy="1566147"/>
            </a:xfrm>
            <a:prstGeom prst="wedgeRoundRectCallout">
              <a:avLst>
                <a:gd name="adj1" fmla="val -57944"/>
                <a:gd name="adj2" fmla="val 3932"/>
                <a:gd name="adj3" fmla="val 16667"/>
              </a:avLst>
            </a:prstGeom>
            <a:grpFill/>
            <a:ln>
              <a:solidFill>
                <a:schemeClr val="bg2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Zone de texte 7772">
              <a:extLst>
                <a:ext uri="{FF2B5EF4-FFF2-40B4-BE49-F238E27FC236}">
                  <a16:creationId xmlns:a16="http://schemas.microsoft.com/office/drawing/2014/main" xmlns="" id="{30ACF5CA-C2BC-49FD-91F0-03564BB579B4}"/>
                </a:ext>
              </a:extLst>
            </p:cNvPr>
            <p:cNvSpPr txBox="1"/>
            <p:nvPr/>
          </p:nvSpPr>
          <p:spPr>
            <a:xfrm>
              <a:off x="4892165" y="3429592"/>
              <a:ext cx="5089444" cy="1103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Cette fonction transforme une grandeur physique en un signal électrique support d’une information analogique.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B6B31E4-2335-4710-BF0D-0E54D4DCC162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28750" r="10383" b="24000"/>
          <a:stretch/>
        </p:blipFill>
        <p:spPr bwMode="auto">
          <a:xfrm>
            <a:off x="295461" y="2314778"/>
            <a:ext cx="1955391" cy="1263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Zone de texte 7779">
            <a:extLst>
              <a:ext uri="{FF2B5EF4-FFF2-40B4-BE49-F238E27FC236}">
                <a16:creationId xmlns:a16="http://schemas.microsoft.com/office/drawing/2014/main" xmlns="" id="{EE2F9712-3C16-4178-9FC5-A4C7532D0C33}"/>
              </a:ext>
            </a:extLst>
          </p:cNvPr>
          <p:cNvSpPr txBox="1"/>
          <p:nvPr/>
        </p:nvSpPr>
        <p:spPr>
          <a:xfrm>
            <a:off x="1672275" y="317152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gaz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A312894C-162F-495E-8F09-149E1EEECF3E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1" y="3722208"/>
            <a:ext cx="1492936" cy="1236504"/>
          </a:xfrm>
          <a:prstGeom prst="rect">
            <a:avLst/>
          </a:prstGeom>
        </p:spPr>
      </p:pic>
      <p:sp>
        <p:nvSpPr>
          <p:cNvPr id="40" name="Zone de texte 7779">
            <a:extLst>
              <a:ext uri="{FF2B5EF4-FFF2-40B4-BE49-F238E27FC236}">
                <a16:creationId xmlns:a16="http://schemas.microsoft.com/office/drawing/2014/main" xmlns="" id="{C1926C81-4FBE-4EA3-A478-9CA76692AABD}"/>
              </a:ext>
            </a:extLst>
          </p:cNvPr>
          <p:cNvSpPr txBox="1"/>
          <p:nvPr/>
        </p:nvSpPr>
        <p:spPr>
          <a:xfrm>
            <a:off x="1451318" y="445134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vent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1B181B4A-6577-4969-BBC6-994A792AD826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5" t="5990" r="63130" b="10520"/>
          <a:stretch/>
        </p:blipFill>
        <p:spPr bwMode="auto">
          <a:xfrm>
            <a:off x="368817" y="5102780"/>
            <a:ext cx="1150994" cy="1365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Zone de texte 7779">
            <a:extLst>
              <a:ext uri="{FF2B5EF4-FFF2-40B4-BE49-F238E27FC236}">
                <a16:creationId xmlns:a16="http://schemas.microsoft.com/office/drawing/2014/main" xmlns="" id="{AA181FA2-9BDF-4185-8A1C-DB0AE617C797}"/>
              </a:ext>
            </a:extLst>
          </p:cNvPr>
          <p:cNvSpPr txBox="1"/>
          <p:nvPr/>
        </p:nvSpPr>
        <p:spPr>
          <a:xfrm>
            <a:off x="1546102" y="5544741"/>
            <a:ext cx="230820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Détecteur de mouvement </a:t>
            </a:r>
          </a:p>
        </p:txBody>
      </p:sp>
    </p:spTree>
    <p:extLst>
      <p:ext uri="{BB962C8B-B14F-4D97-AF65-F5344CB8AC3E}">
        <p14:creationId xmlns:p14="http://schemas.microsoft.com/office/powerpoint/2010/main" val="144057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40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BDFD0050-2AA8-420E-8E12-D54EB129B637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5F3CEA3-7450-41B3-86CF-F16DE7A3C92D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xmlns="" id="{D9C3D328-7362-4852-A54A-5612AACB39D6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xmlns="" id="{803C85E0-A8AE-4B1C-BA60-BA76596D7486}"/>
              </a:ext>
            </a:extLst>
          </p:cNvPr>
          <p:cNvSpPr/>
          <p:nvPr/>
        </p:nvSpPr>
        <p:spPr>
          <a:xfrm>
            <a:off x="8462545" y="956281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xmlns="" id="{2EC115D7-9EC9-4EB2-8F95-08B68A6A8C7F}"/>
              </a:ext>
            </a:extLst>
          </p:cNvPr>
          <p:cNvSpPr/>
          <p:nvPr/>
        </p:nvSpPr>
        <p:spPr>
          <a:xfrm>
            <a:off x="3854309" y="1172887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xmlns="" id="{8A0B6759-74B2-45A9-944F-00D7CCA23606}"/>
              </a:ext>
            </a:extLst>
          </p:cNvPr>
          <p:cNvSpPr/>
          <p:nvPr/>
        </p:nvSpPr>
        <p:spPr>
          <a:xfrm>
            <a:off x="7913549" y="1172887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xmlns="" id="{C5089FF2-49C7-458E-A64F-7FCAFE09EFF3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xmlns="" id="{C7E082C8-6FA7-4A5E-817F-C289085DDF81}"/>
              </a:ext>
            </a:extLst>
          </p:cNvPr>
          <p:cNvSpPr/>
          <p:nvPr/>
        </p:nvSpPr>
        <p:spPr>
          <a:xfrm>
            <a:off x="328538" y="956281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7772">
            <a:extLst>
              <a:ext uri="{FF2B5EF4-FFF2-40B4-BE49-F238E27FC236}">
                <a16:creationId xmlns:a16="http://schemas.microsoft.com/office/drawing/2014/main" xmlns="" id="{897106A6-E923-4B98-A332-0AD0A954BFA4}"/>
              </a:ext>
            </a:extLst>
          </p:cNvPr>
          <p:cNvSpPr txBox="1"/>
          <p:nvPr/>
        </p:nvSpPr>
        <p:spPr>
          <a:xfrm>
            <a:off x="215419" y="1737835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Informations extérieures au système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B6B31E4-2335-4710-BF0D-0E54D4DCC162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28750" r="10383" b="24000"/>
          <a:stretch/>
        </p:blipFill>
        <p:spPr bwMode="auto">
          <a:xfrm>
            <a:off x="295461" y="2314778"/>
            <a:ext cx="1955391" cy="1263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Zone de texte 7779">
            <a:extLst>
              <a:ext uri="{FF2B5EF4-FFF2-40B4-BE49-F238E27FC236}">
                <a16:creationId xmlns:a16="http://schemas.microsoft.com/office/drawing/2014/main" xmlns="" id="{EE2F9712-3C16-4178-9FC5-A4C7532D0C33}"/>
              </a:ext>
            </a:extLst>
          </p:cNvPr>
          <p:cNvSpPr txBox="1"/>
          <p:nvPr/>
        </p:nvSpPr>
        <p:spPr>
          <a:xfrm>
            <a:off x="1672275" y="317152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gaz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A312894C-162F-495E-8F09-149E1EEECF3E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1" y="3722208"/>
            <a:ext cx="1492936" cy="1236504"/>
          </a:xfrm>
          <a:prstGeom prst="rect">
            <a:avLst/>
          </a:prstGeom>
        </p:spPr>
      </p:pic>
      <p:sp>
        <p:nvSpPr>
          <p:cNvPr id="40" name="Zone de texte 7779">
            <a:extLst>
              <a:ext uri="{FF2B5EF4-FFF2-40B4-BE49-F238E27FC236}">
                <a16:creationId xmlns:a16="http://schemas.microsoft.com/office/drawing/2014/main" xmlns="" id="{C1926C81-4FBE-4EA3-A478-9CA76692AABD}"/>
              </a:ext>
            </a:extLst>
          </p:cNvPr>
          <p:cNvSpPr txBox="1"/>
          <p:nvPr/>
        </p:nvSpPr>
        <p:spPr>
          <a:xfrm>
            <a:off x="1451318" y="445134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vent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1B181B4A-6577-4969-BBC6-994A792AD826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5" t="5990" r="63130" b="10520"/>
          <a:stretch/>
        </p:blipFill>
        <p:spPr bwMode="auto">
          <a:xfrm>
            <a:off x="368817" y="5102780"/>
            <a:ext cx="1150994" cy="1365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Zone de texte 7779">
            <a:extLst>
              <a:ext uri="{FF2B5EF4-FFF2-40B4-BE49-F238E27FC236}">
                <a16:creationId xmlns:a16="http://schemas.microsoft.com/office/drawing/2014/main" xmlns="" id="{AA181FA2-9BDF-4185-8A1C-DB0AE617C797}"/>
              </a:ext>
            </a:extLst>
          </p:cNvPr>
          <p:cNvSpPr txBox="1"/>
          <p:nvPr/>
        </p:nvSpPr>
        <p:spPr>
          <a:xfrm>
            <a:off x="1546102" y="5544741"/>
            <a:ext cx="230820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Détecteur de mouvement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690270-EAA7-43AB-8C75-ED183A9BFEDC}"/>
              </a:ext>
            </a:extLst>
          </p:cNvPr>
          <p:cNvSpPr/>
          <p:nvPr/>
        </p:nvSpPr>
        <p:spPr>
          <a:xfrm>
            <a:off x="105057" y="943955"/>
            <a:ext cx="4250557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69562EB-89ED-4DD1-916A-1CCDBC3AB243}"/>
              </a:ext>
            </a:extLst>
          </p:cNvPr>
          <p:cNvSpPr/>
          <p:nvPr/>
        </p:nvSpPr>
        <p:spPr>
          <a:xfrm>
            <a:off x="7906895" y="742729"/>
            <a:ext cx="4233403" cy="99510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xmlns="" id="{DFEC9240-984C-411D-82A3-0E0BA9D8EB0B}"/>
              </a:ext>
            </a:extLst>
          </p:cNvPr>
          <p:cNvSpPr/>
          <p:nvPr/>
        </p:nvSpPr>
        <p:spPr>
          <a:xfrm rot="10800000">
            <a:off x="4245261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xmlns="" id="{6B396E8F-25F9-43EB-9A09-9E47A4035BE1}"/>
              </a:ext>
            </a:extLst>
          </p:cNvPr>
          <p:cNvSpPr/>
          <p:nvPr/>
        </p:nvSpPr>
        <p:spPr>
          <a:xfrm>
            <a:off x="4403305" y="956281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8B72F5B1-CB3B-43AF-883D-9D114F2C077B}"/>
              </a:ext>
            </a:extLst>
          </p:cNvPr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5" t="20100" r="69907" b="8665"/>
          <a:stretch/>
        </p:blipFill>
        <p:spPr bwMode="auto">
          <a:xfrm>
            <a:off x="4441124" y="1741923"/>
            <a:ext cx="1923447" cy="1429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Zone de texte 7800">
            <a:extLst>
              <a:ext uri="{FF2B5EF4-FFF2-40B4-BE49-F238E27FC236}">
                <a16:creationId xmlns:a16="http://schemas.microsoft.com/office/drawing/2014/main" xmlns="" id="{A0776A5B-8215-435F-B63F-D861C65A7856}"/>
              </a:ext>
            </a:extLst>
          </p:cNvPr>
          <p:cNvSpPr txBox="1"/>
          <p:nvPr/>
        </p:nvSpPr>
        <p:spPr>
          <a:xfrm>
            <a:off x="6350823" y="2306000"/>
            <a:ext cx="1569820" cy="30685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Automate 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14E7BE96-F461-4B56-9094-4DC08A16F524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33" t="22136" r="36667" b="6629"/>
          <a:stretch/>
        </p:blipFill>
        <p:spPr bwMode="auto">
          <a:xfrm>
            <a:off x="4441124" y="4856568"/>
            <a:ext cx="2561513" cy="14774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Zone de texte 7806">
            <a:extLst>
              <a:ext uri="{FF2B5EF4-FFF2-40B4-BE49-F238E27FC236}">
                <a16:creationId xmlns:a16="http://schemas.microsoft.com/office/drawing/2014/main" xmlns="" id="{A4F3DE1B-8D84-4F83-A010-C10E18580AD8}"/>
              </a:ext>
            </a:extLst>
          </p:cNvPr>
          <p:cNvSpPr txBox="1"/>
          <p:nvPr/>
        </p:nvSpPr>
        <p:spPr>
          <a:xfrm>
            <a:off x="5976929" y="5213827"/>
            <a:ext cx="2040319" cy="3527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Ordinateurs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23" descr="microchip_pic16f877bis">
            <a:extLst>
              <a:ext uri="{FF2B5EF4-FFF2-40B4-BE49-F238E27FC236}">
                <a16:creationId xmlns:a16="http://schemas.microsoft.com/office/drawing/2014/main" xmlns="" id="{0573DB4A-BA10-49BE-8634-0BBDA7AB91BD}"/>
              </a:ext>
            </a:extLst>
          </p:cNvPr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614" y="3254707"/>
            <a:ext cx="1538063" cy="12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Zone de texte 7842">
            <a:extLst>
              <a:ext uri="{FF2B5EF4-FFF2-40B4-BE49-F238E27FC236}">
                <a16:creationId xmlns:a16="http://schemas.microsoft.com/office/drawing/2014/main" xmlns="" id="{DA605F07-799F-46D8-BBCB-5D654496EF64}"/>
              </a:ext>
            </a:extLst>
          </p:cNvPr>
          <p:cNvSpPr txBox="1"/>
          <p:nvPr/>
        </p:nvSpPr>
        <p:spPr>
          <a:xfrm>
            <a:off x="5721881" y="3645349"/>
            <a:ext cx="2238102" cy="3527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Microcontrôleur 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Bulle narrative : rectangle à coins arrondis 44">
            <a:extLst>
              <a:ext uri="{FF2B5EF4-FFF2-40B4-BE49-F238E27FC236}">
                <a16:creationId xmlns:a16="http://schemas.microsoft.com/office/drawing/2014/main" xmlns="" id="{D203CB2C-0B65-4C4D-8546-FD1B01C66098}"/>
              </a:ext>
            </a:extLst>
          </p:cNvPr>
          <p:cNvSpPr/>
          <p:nvPr/>
        </p:nvSpPr>
        <p:spPr>
          <a:xfrm>
            <a:off x="8357488" y="2156129"/>
            <a:ext cx="3729455" cy="2275860"/>
          </a:xfrm>
          <a:prstGeom prst="wedgeRoundRectCallout">
            <a:avLst>
              <a:gd name="adj1" fmla="val -56982"/>
              <a:gd name="adj2" fmla="val -377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Zone de texte 7772">
            <a:extLst>
              <a:ext uri="{FF2B5EF4-FFF2-40B4-BE49-F238E27FC236}">
                <a16:creationId xmlns:a16="http://schemas.microsoft.com/office/drawing/2014/main" xmlns="" id="{B01F297C-1AED-4BB3-A6BA-27994F761FF4}"/>
              </a:ext>
            </a:extLst>
          </p:cNvPr>
          <p:cNvSpPr txBox="1"/>
          <p:nvPr/>
        </p:nvSpPr>
        <p:spPr>
          <a:xfrm>
            <a:off x="8431417" y="2456194"/>
            <a:ext cx="3519264" cy="143065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Cette fonction exécute les algorithmes (programmes) permettant de résoudre un problème et d’obtenir un résultat conforme à la fonction globale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5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6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" grpId="0" animBg="1"/>
      <p:bldP spid="30" grpId="0" animBg="1"/>
      <p:bldP spid="32" grpId="0"/>
      <p:bldP spid="41" grpId="0"/>
      <p:bldP spid="44" grpId="0"/>
      <p:bldP spid="45" grpId="0" animBg="1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BDFD0050-2AA8-420E-8E12-D54EB129B637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5F3CEA3-7450-41B3-86CF-F16DE7A3C92D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xmlns="" id="{D9C3D328-7362-4852-A54A-5612AACB39D6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xmlns="" id="{803C85E0-A8AE-4B1C-BA60-BA76596D7486}"/>
              </a:ext>
            </a:extLst>
          </p:cNvPr>
          <p:cNvSpPr/>
          <p:nvPr/>
        </p:nvSpPr>
        <p:spPr>
          <a:xfrm>
            <a:off x="8462545" y="956281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xmlns="" id="{2EC115D7-9EC9-4EB2-8F95-08B68A6A8C7F}"/>
              </a:ext>
            </a:extLst>
          </p:cNvPr>
          <p:cNvSpPr/>
          <p:nvPr/>
        </p:nvSpPr>
        <p:spPr>
          <a:xfrm>
            <a:off x="3854309" y="1172887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xmlns="" id="{8A0B6759-74B2-45A9-944F-00D7CCA23606}"/>
              </a:ext>
            </a:extLst>
          </p:cNvPr>
          <p:cNvSpPr/>
          <p:nvPr/>
        </p:nvSpPr>
        <p:spPr>
          <a:xfrm>
            <a:off x="7913549" y="1172887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xmlns="" id="{C5089FF2-49C7-458E-A64F-7FCAFE09EFF3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xmlns="" id="{C7E082C8-6FA7-4A5E-817F-C289085DDF81}"/>
              </a:ext>
            </a:extLst>
          </p:cNvPr>
          <p:cNvSpPr/>
          <p:nvPr/>
        </p:nvSpPr>
        <p:spPr>
          <a:xfrm>
            <a:off x="328538" y="956281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7772">
            <a:extLst>
              <a:ext uri="{FF2B5EF4-FFF2-40B4-BE49-F238E27FC236}">
                <a16:creationId xmlns:a16="http://schemas.microsoft.com/office/drawing/2014/main" xmlns="" id="{897106A6-E923-4B98-A332-0AD0A954BFA4}"/>
              </a:ext>
            </a:extLst>
          </p:cNvPr>
          <p:cNvSpPr txBox="1"/>
          <p:nvPr/>
        </p:nvSpPr>
        <p:spPr>
          <a:xfrm>
            <a:off x="215419" y="1737835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Informations extérieures au système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B6B31E4-2335-4710-BF0D-0E54D4DCC162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28750" r="10383" b="24000"/>
          <a:stretch/>
        </p:blipFill>
        <p:spPr bwMode="auto">
          <a:xfrm>
            <a:off x="295461" y="2314778"/>
            <a:ext cx="1955391" cy="1263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Zone de texte 7779">
            <a:extLst>
              <a:ext uri="{FF2B5EF4-FFF2-40B4-BE49-F238E27FC236}">
                <a16:creationId xmlns:a16="http://schemas.microsoft.com/office/drawing/2014/main" xmlns="" id="{EE2F9712-3C16-4178-9FC5-A4C7532D0C33}"/>
              </a:ext>
            </a:extLst>
          </p:cNvPr>
          <p:cNvSpPr txBox="1"/>
          <p:nvPr/>
        </p:nvSpPr>
        <p:spPr>
          <a:xfrm>
            <a:off x="1672275" y="317152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gaz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A312894C-162F-495E-8F09-149E1EEECF3E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1" y="3722208"/>
            <a:ext cx="1492936" cy="1236504"/>
          </a:xfrm>
          <a:prstGeom prst="rect">
            <a:avLst/>
          </a:prstGeom>
        </p:spPr>
      </p:pic>
      <p:sp>
        <p:nvSpPr>
          <p:cNvPr id="40" name="Zone de texte 7779">
            <a:extLst>
              <a:ext uri="{FF2B5EF4-FFF2-40B4-BE49-F238E27FC236}">
                <a16:creationId xmlns:a16="http://schemas.microsoft.com/office/drawing/2014/main" xmlns="" id="{C1926C81-4FBE-4EA3-A478-9CA76692AABD}"/>
              </a:ext>
            </a:extLst>
          </p:cNvPr>
          <p:cNvSpPr txBox="1"/>
          <p:nvPr/>
        </p:nvSpPr>
        <p:spPr>
          <a:xfrm>
            <a:off x="1451318" y="445134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vent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1B181B4A-6577-4969-BBC6-994A792AD826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5" t="5990" r="63130" b="10520"/>
          <a:stretch/>
        </p:blipFill>
        <p:spPr bwMode="auto">
          <a:xfrm>
            <a:off x="368817" y="5102780"/>
            <a:ext cx="1150994" cy="1365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Zone de texte 7779">
            <a:extLst>
              <a:ext uri="{FF2B5EF4-FFF2-40B4-BE49-F238E27FC236}">
                <a16:creationId xmlns:a16="http://schemas.microsoft.com/office/drawing/2014/main" xmlns="" id="{AA181FA2-9BDF-4185-8A1C-DB0AE617C797}"/>
              </a:ext>
            </a:extLst>
          </p:cNvPr>
          <p:cNvSpPr txBox="1"/>
          <p:nvPr/>
        </p:nvSpPr>
        <p:spPr>
          <a:xfrm>
            <a:off x="1546102" y="5544741"/>
            <a:ext cx="230820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Détecteur de mouvement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690270-EAA7-43AB-8C75-ED183A9BFEDC}"/>
              </a:ext>
            </a:extLst>
          </p:cNvPr>
          <p:cNvSpPr/>
          <p:nvPr/>
        </p:nvSpPr>
        <p:spPr>
          <a:xfrm>
            <a:off x="105057" y="943955"/>
            <a:ext cx="4250557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69562EB-89ED-4DD1-916A-1CCDBC3AB243}"/>
              </a:ext>
            </a:extLst>
          </p:cNvPr>
          <p:cNvSpPr/>
          <p:nvPr/>
        </p:nvSpPr>
        <p:spPr>
          <a:xfrm>
            <a:off x="7906895" y="742729"/>
            <a:ext cx="4233403" cy="99510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xmlns="" id="{DFEC9240-984C-411D-82A3-0E0BA9D8EB0B}"/>
              </a:ext>
            </a:extLst>
          </p:cNvPr>
          <p:cNvSpPr/>
          <p:nvPr/>
        </p:nvSpPr>
        <p:spPr>
          <a:xfrm rot="10800000">
            <a:off x="4245261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xmlns="" id="{6B396E8F-25F9-43EB-9A09-9E47A4035BE1}"/>
              </a:ext>
            </a:extLst>
          </p:cNvPr>
          <p:cNvSpPr/>
          <p:nvPr/>
        </p:nvSpPr>
        <p:spPr>
          <a:xfrm>
            <a:off x="4403305" y="956281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 de texte 7800">
            <a:extLst>
              <a:ext uri="{FF2B5EF4-FFF2-40B4-BE49-F238E27FC236}">
                <a16:creationId xmlns:a16="http://schemas.microsoft.com/office/drawing/2014/main" xmlns="" id="{A0776A5B-8215-435F-B63F-D861C65A7856}"/>
              </a:ext>
            </a:extLst>
          </p:cNvPr>
          <p:cNvSpPr txBox="1"/>
          <p:nvPr/>
        </p:nvSpPr>
        <p:spPr>
          <a:xfrm>
            <a:off x="4322192" y="2894522"/>
            <a:ext cx="1569820" cy="30685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Arduino 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 de texte 7842">
            <a:extLst>
              <a:ext uri="{FF2B5EF4-FFF2-40B4-BE49-F238E27FC236}">
                <a16:creationId xmlns:a16="http://schemas.microsoft.com/office/drawing/2014/main" xmlns="" id="{DA605F07-799F-46D8-BBCB-5D654496EF64}"/>
              </a:ext>
            </a:extLst>
          </p:cNvPr>
          <p:cNvSpPr txBox="1"/>
          <p:nvPr/>
        </p:nvSpPr>
        <p:spPr>
          <a:xfrm>
            <a:off x="6131076" y="2897081"/>
            <a:ext cx="1647107" cy="3527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Micro: bit  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6315CD6B-958E-4784-947D-85BE01CDF22B}"/>
              </a:ext>
            </a:extLst>
          </p:cNvPr>
          <p:cNvGrpSpPr/>
          <p:nvPr/>
        </p:nvGrpSpPr>
        <p:grpSpPr>
          <a:xfrm>
            <a:off x="8357488" y="2156129"/>
            <a:ext cx="3729455" cy="2275860"/>
            <a:chOff x="8357488" y="2156129"/>
            <a:chExt cx="3729455" cy="227586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Bulle narrative : rectangle à coins arrondis 44">
              <a:extLst>
                <a:ext uri="{FF2B5EF4-FFF2-40B4-BE49-F238E27FC236}">
                  <a16:creationId xmlns:a16="http://schemas.microsoft.com/office/drawing/2014/main" xmlns="" id="{D203CB2C-0B65-4C4D-8546-FD1B01C66098}"/>
                </a:ext>
              </a:extLst>
            </p:cNvPr>
            <p:cNvSpPr/>
            <p:nvPr/>
          </p:nvSpPr>
          <p:spPr>
            <a:xfrm>
              <a:off x="8357488" y="2156129"/>
              <a:ext cx="3729455" cy="2275860"/>
            </a:xfrm>
            <a:prstGeom prst="wedgeRoundRectCallout">
              <a:avLst>
                <a:gd name="adj1" fmla="val -56982"/>
                <a:gd name="adj2" fmla="val -37778"/>
                <a:gd name="adj3" fmla="val 16667"/>
              </a:avLst>
            </a:prstGeom>
            <a:grpFill/>
            <a:ln>
              <a:solidFill>
                <a:schemeClr val="bg2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Zone de texte 7772">
              <a:extLst>
                <a:ext uri="{FF2B5EF4-FFF2-40B4-BE49-F238E27FC236}">
                  <a16:creationId xmlns:a16="http://schemas.microsoft.com/office/drawing/2014/main" xmlns="" id="{B01F297C-1AED-4BB3-A6BA-27994F761FF4}"/>
                </a:ext>
              </a:extLst>
            </p:cNvPr>
            <p:cNvSpPr txBox="1"/>
            <p:nvPr/>
          </p:nvSpPr>
          <p:spPr>
            <a:xfrm>
              <a:off x="8431417" y="2456194"/>
              <a:ext cx="3519264" cy="1430653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Cette fonction exécute les algorithmes (programmes) permettant de résoudre un problème et d’obtenir un résultat conforme à la fonction globale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xmlns="" id="{9F398BA4-BE5A-44AE-A268-692E43B4437B}"/>
              </a:ext>
            </a:extLst>
          </p:cNvPr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94" t="-2" r="1006" b="1021"/>
          <a:stretch/>
        </p:blipFill>
        <p:spPr bwMode="auto">
          <a:xfrm flipH="1">
            <a:off x="4323649" y="1689255"/>
            <a:ext cx="1767144" cy="1265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336DCA2E-57D9-46F6-8A3E-DE384EF67EDA}"/>
              </a:ext>
            </a:extLst>
          </p:cNvPr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0500" r="11834" b="11833"/>
          <a:stretch/>
        </p:blipFill>
        <p:spPr bwMode="auto">
          <a:xfrm>
            <a:off x="6512402" y="5102780"/>
            <a:ext cx="1265781" cy="1307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8411EDC8-5E91-4870-A7E6-4920F567B141}"/>
              </a:ext>
            </a:extLst>
          </p:cNvPr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14" b="16585"/>
          <a:stretch/>
        </p:blipFill>
        <p:spPr bwMode="auto">
          <a:xfrm>
            <a:off x="6356446" y="1807021"/>
            <a:ext cx="1457279" cy="1017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xmlns="" id="{41907767-3A10-4667-9D9C-111D6B5A2B34}"/>
              </a:ext>
            </a:extLst>
          </p:cNvPr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70" y="3478099"/>
            <a:ext cx="2247234" cy="1446601"/>
          </a:xfrm>
          <a:prstGeom prst="rect">
            <a:avLst/>
          </a:prstGeom>
        </p:spPr>
      </p:pic>
      <p:sp>
        <p:nvSpPr>
          <p:cNvPr id="41" name="Zone de texte 7806">
            <a:extLst>
              <a:ext uri="{FF2B5EF4-FFF2-40B4-BE49-F238E27FC236}">
                <a16:creationId xmlns:a16="http://schemas.microsoft.com/office/drawing/2014/main" xmlns="" id="{A4F3DE1B-8D84-4F83-A010-C10E18580AD8}"/>
              </a:ext>
            </a:extLst>
          </p:cNvPr>
          <p:cNvSpPr txBox="1"/>
          <p:nvPr/>
        </p:nvSpPr>
        <p:spPr>
          <a:xfrm>
            <a:off x="4314339" y="4465417"/>
            <a:ext cx="1816737" cy="3527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Raspberry Pi</a:t>
            </a:r>
          </a:p>
        </p:txBody>
      </p:sp>
      <p:sp>
        <p:nvSpPr>
          <p:cNvPr id="55" name="Zone de texte 7806">
            <a:extLst>
              <a:ext uri="{FF2B5EF4-FFF2-40B4-BE49-F238E27FC236}">
                <a16:creationId xmlns:a16="http://schemas.microsoft.com/office/drawing/2014/main" xmlns="" id="{2EE52123-FF1B-4AEE-AE32-91A5B8F20F70}"/>
              </a:ext>
            </a:extLst>
          </p:cNvPr>
          <p:cNvSpPr txBox="1"/>
          <p:nvPr/>
        </p:nvSpPr>
        <p:spPr>
          <a:xfrm>
            <a:off x="4448098" y="5593189"/>
            <a:ext cx="1952323" cy="3527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 Automate </a:t>
            </a:r>
          </a:p>
        </p:txBody>
      </p:sp>
    </p:spTree>
    <p:extLst>
      <p:ext uri="{BB962C8B-B14F-4D97-AF65-F5344CB8AC3E}">
        <p14:creationId xmlns:p14="http://schemas.microsoft.com/office/powerpoint/2010/main" val="293916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6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6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"/>
                            </p:stCondLst>
                            <p:childTnLst>
                              <p:par>
                                <p:cTn id="3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4" grpId="0"/>
      <p:bldP spid="41" grpId="0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 : avec coins arrondis en diagonale 73">
            <a:extLst>
              <a:ext uri="{FF2B5EF4-FFF2-40B4-BE49-F238E27FC236}">
                <a16:creationId xmlns:a16="http://schemas.microsoft.com/office/drawing/2014/main" xmlns="" id="{093F863A-07E1-4656-BCB6-D22B5717B4A7}"/>
              </a:ext>
            </a:extLst>
          </p:cNvPr>
          <p:cNvSpPr/>
          <p:nvPr/>
        </p:nvSpPr>
        <p:spPr>
          <a:xfrm>
            <a:off x="969908" y="1089944"/>
            <a:ext cx="8727914" cy="2516739"/>
          </a:xfrm>
          <a:prstGeom prst="round2DiagRect">
            <a:avLst>
              <a:gd name="adj1" fmla="val 1528"/>
              <a:gd name="adj2" fmla="val 246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75" name="Rectangle : avec coin arrondi 74">
            <a:extLst>
              <a:ext uri="{FF2B5EF4-FFF2-40B4-BE49-F238E27FC236}">
                <a16:creationId xmlns:a16="http://schemas.microsoft.com/office/drawing/2014/main" xmlns="" id="{9E3E9574-8C22-4729-AC20-261EB4084897}"/>
              </a:ext>
            </a:extLst>
          </p:cNvPr>
          <p:cNvSpPr/>
          <p:nvPr/>
        </p:nvSpPr>
        <p:spPr>
          <a:xfrm>
            <a:off x="2598343" y="1243688"/>
            <a:ext cx="6792047" cy="1884992"/>
          </a:xfrm>
          <a:prstGeom prst="round1Rect">
            <a:avLst>
              <a:gd name="adj" fmla="val 4005"/>
            </a:avLst>
          </a:prstGeom>
          <a:solidFill>
            <a:schemeClr val="accent1">
              <a:lumMod val="20000"/>
              <a:lumOff val="80000"/>
            </a:schemeClr>
          </a:solidFill>
          <a:ln w="19050" cap="rnd" cmpd="sng" algn="ctr">
            <a:solidFill>
              <a:srgbClr val="70AD47">
                <a:lumMod val="60000"/>
                <a:lumOff val="4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147" name="Groupe 146">
            <a:extLst>
              <a:ext uri="{FF2B5EF4-FFF2-40B4-BE49-F238E27FC236}">
                <a16:creationId xmlns:a16="http://schemas.microsoft.com/office/drawing/2014/main" xmlns="" id="{8278A1A6-7C73-45C4-82BD-AD5A31A4C073}"/>
              </a:ext>
            </a:extLst>
          </p:cNvPr>
          <p:cNvGrpSpPr/>
          <p:nvPr/>
        </p:nvGrpSpPr>
        <p:grpSpPr>
          <a:xfrm>
            <a:off x="3123003" y="3186450"/>
            <a:ext cx="5563238" cy="326123"/>
            <a:chOff x="3123003" y="3186450"/>
            <a:chExt cx="5563238" cy="326123"/>
          </a:xfrm>
        </p:grpSpPr>
        <p:sp>
          <p:nvSpPr>
            <p:cNvPr id="94" name="Rectangle : coins arrondis 93">
              <a:extLst>
                <a:ext uri="{FF2B5EF4-FFF2-40B4-BE49-F238E27FC236}">
                  <a16:creationId xmlns:a16="http://schemas.microsoft.com/office/drawing/2014/main" xmlns="" id="{4C07AA21-F1F1-42D2-830A-EB0705E8439D}"/>
                </a:ext>
              </a:extLst>
            </p:cNvPr>
            <p:cNvSpPr/>
            <p:nvPr/>
          </p:nvSpPr>
          <p:spPr>
            <a:xfrm>
              <a:off x="3244217" y="3196331"/>
              <a:ext cx="5442024" cy="316242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95" name="Zone de texte 215">
              <a:extLst>
                <a:ext uri="{FF2B5EF4-FFF2-40B4-BE49-F238E27FC236}">
                  <a16:creationId xmlns:a16="http://schemas.microsoft.com/office/drawing/2014/main" xmlns="" id="{8F870DFE-7A8C-4D74-AB0E-ED6E378032AE}"/>
                </a:ext>
              </a:extLst>
            </p:cNvPr>
            <p:cNvSpPr txBox="1"/>
            <p:nvPr/>
          </p:nvSpPr>
          <p:spPr>
            <a:xfrm>
              <a:off x="3123003" y="3186450"/>
              <a:ext cx="1601329" cy="316242"/>
            </a:xfrm>
            <a:prstGeom prst="homePlate">
              <a:avLst>
                <a:gd name="adj" fmla="val 9210"/>
              </a:avLst>
            </a:prstGeom>
            <a:solidFill>
              <a:schemeClr val="accent5">
                <a:lumMod val="50000"/>
              </a:schemeClr>
            </a:solidFill>
            <a:ln w="6350">
              <a:solidFill>
                <a:sysClr val="window" lastClr="FFFFFF"/>
              </a:solidFill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90170" indent="90170">
                <a:lnSpc>
                  <a:spcPts val="2700"/>
                </a:lnSpc>
              </a:pPr>
              <a:r>
                <a:rPr lang="fr-FR" sz="24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DÉCIDER :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8" name="Groupe 137">
            <a:extLst>
              <a:ext uri="{FF2B5EF4-FFF2-40B4-BE49-F238E27FC236}">
                <a16:creationId xmlns:a16="http://schemas.microsoft.com/office/drawing/2014/main" xmlns="" id="{D77F2991-2A1F-4B87-9A5E-2E9B72C0030E}"/>
              </a:ext>
            </a:extLst>
          </p:cNvPr>
          <p:cNvGrpSpPr/>
          <p:nvPr/>
        </p:nvGrpSpPr>
        <p:grpSpPr>
          <a:xfrm>
            <a:off x="2722605" y="1397432"/>
            <a:ext cx="1981742" cy="1635625"/>
            <a:chOff x="2722605" y="1397432"/>
            <a:chExt cx="1981742" cy="1635625"/>
          </a:xfrm>
        </p:grpSpPr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xmlns="" id="{91C3AE97-4E9B-49C7-BAB9-8DC2830F0206}"/>
                </a:ext>
              </a:extLst>
            </p:cNvPr>
            <p:cNvGrpSpPr/>
            <p:nvPr/>
          </p:nvGrpSpPr>
          <p:grpSpPr>
            <a:xfrm>
              <a:off x="2722605" y="1397432"/>
              <a:ext cx="1981742" cy="1635625"/>
              <a:chOff x="38100" y="9524"/>
              <a:chExt cx="1352662" cy="1293528"/>
            </a:xfrm>
          </p:grpSpPr>
          <p:sp>
            <p:nvSpPr>
              <p:cNvPr id="97" name="Rectangle : coins arrondis 96">
                <a:extLst>
                  <a:ext uri="{FF2B5EF4-FFF2-40B4-BE49-F238E27FC236}">
                    <a16:creationId xmlns:a16="http://schemas.microsoft.com/office/drawing/2014/main" xmlns="" id="{F60E8660-5868-4FBC-95BB-04AACA4DB01F}"/>
                  </a:ext>
                </a:extLst>
              </p:cNvPr>
              <p:cNvSpPr/>
              <p:nvPr/>
            </p:nvSpPr>
            <p:spPr>
              <a:xfrm>
                <a:off x="38100" y="9524"/>
                <a:ext cx="1352662" cy="1293528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98" name="Zone de texte 212">
                <a:extLst>
                  <a:ext uri="{FF2B5EF4-FFF2-40B4-BE49-F238E27FC236}">
                    <a16:creationId xmlns:a16="http://schemas.microsoft.com/office/drawing/2014/main" xmlns="" id="{6E3F9AF9-1695-424A-9E23-C8254BC5B83F}"/>
                  </a:ext>
                </a:extLst>
              </p:cNvPr>
              <p:cNvSpPr txBox="1"/>
              <p:nvPr/>
            </p:nvSpPr>
            <p:spPr>
              <a:xfrm>
                <a:off x="76535" y="1016467"/>
                <a:ext cx="1228271" cy="20861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L’œil </a:t>
                </a:r>
              </a:p>
            </p:txBody>
          </p:sp>
        </p:grpSp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xmlns="" id="{657B2CD2-67B3-4E49-899E-3B7EBD054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03010" y="1913460"/>
              <a:ext cx="1320855" cy="6336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7" name="Flèche droite 325">
            <a:extLst>
              <a:ext uri="{FF2B5EF4-FFF2-40B4-BE49-F238E27FC236}">
                <a16:creationId xmlns:a16="http://schemas.microsoft.com/office/drawing/2014/main" xmlns="" id="{E6B258A9-190C-485E-8F69-B15CA6F173BE}"/>
              </a:ext>
            </a:extLst>
          </p:cNvPr>
          <p:cNvSpPr/>
          <p:nvPr/>
        </p:nvSpPr>
        <p:spPr>
          <a:xfrm>
            <a:off x="2336013" y="2138197"/>
            <a:ext cx="416046" cy="292579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88" name="Zone de texte 249">
            <a:extLst>
              <a:ext uri="{FF2B5EF4-FFF2-40B4-BE49-F238E27FC236}">
                <a16:creationId xmlns:a16="http://schemas.microsoft.com/office/drawing/2014/main" xmlns="" id="{DE0897DD-3E8D-4FF7-92B4-59BB9DEBA344}"/>
              </a:ext>
            </a:extLst>
          </p:cNvPr>
          <p:cNvSpPr txBox="1"/>
          <p:nvPr/>
        </p:nvSpPr>
        <p:spPr>
          <a:xfrm>
            <a:off x="969908" y="2070909"/>
            <a:ext cx="1400934" cy="42715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Consignes  </a:t>
            </a:r>
          </a:p>
        </p:txBody>
      </p:sp>
      <p:grpSp>
        <p:nvGrpSpPr>
          <p:cNvPr id="139" name="Groupe 138">
            <a:extLst>
              <a:ext uri="{FF2B5EF4-FFF2-40B4-BE49-F238E27FC236}">
                <a16:creationId xmlns:a16="http://schemas.microsoft.com/office/drawing/2014/main" xmlns="" id="{1DCFFCB3-DD69-4909-B624-5EF09F23CB8A}"/>
              </a:ext>
            </a:extLst>
          </p:cNvPr>
          <p:cNvGrpSpPr/>
          <p:nvPr/>
        </p:nvGrpSpPr>
        <p:grpSpPr>
          <a:xfrm>
            <a:off x="4939063" y="1397432"/>
            <a:ext cx="2028686" cy="1650488"/>
            <a:chOff x="4939063" y="1397432"/>
            <a:chExt cx="2028686" cy="1650488"/>
          </a:xfrm>
        </p:grpSpPr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xmlns="" id="{218BA160-0476-4516-A6F6-40409AD0C33A}"/>
                </a:ext>
              </a:extLst>
            </p:cNvPr>
            <p:cNvGrpSpPr/>
            <p:nvPr/>
          </p:nvGrpSpPr>
          <p:grpSpPr>
            <a:xfrm>
              <a:off x="4939063" y="1397432"/>
              <a:ext cx="2028686" cy="1650488"/>
              <a:chOff x="-9085" y="9525"/>
              <a:chExt cx="1596160" cy="1304407"/>
            </a:xfrm>
          </p:grpSpPr>
          <p:grpSp>
            <p:nvGrpSpPr>
              <p:cNvPr id="90" name="Groupe 89">
                <a:extLst>
                  <a:ext uri="{FF2B5EF4-FFF2-40B4-BE49-F238E27FC236}">
                    <a16:creationId xmlns:a16="http://schemas.microsoft.com/office/drawing/2014/main" xmlns="" id="{171D17EE-59DD-44AA-BC60-3CCC17E1FD74}"/>
                  </a:ext>
                </a:extLst>
              </p:cNvPr>
              <p:cNvGrpSpPr/>
              <p:nvPr/>
            </p:nvGrpSpPr>
            <p:grpSpPr>
              <a:xfrm>
                <a:off x="-9085" y="9525"/>
                <a:ext cx="1596160" cy="1304407"/>
                <a:chOff x="-9085" y="9525"/>
                <a:chExt cx="1596160" cy="1304407"/>
              </a:xfrm>
            </p:grpSpPr>
            <p:sp>
              <p:nvSpPr>
                <p:cNvPr id="92" name="Rectangle : coins arrondis 91">
                  <a:extLst>
                    <a:ext uri="{FF2B5EF4-FFF2-40B4-BE49-F238E27FC236}">
                      <a16:creationId xmlns:a16="http://schemas.microsoft.com/office/drawing/2014/main" xmlns="" id="{7C007C32-0F1F-45D5-AA0F-2F9F8C2FAE35}"/>
                    </a:ext>
                  </a:extLst>
                </p:cNvPr>
                <p:cNvSpPr/>
                <p:nvPr/>
              </p:nvSpPr>
              <p:spPr>
                <a:xfrm>
                  <a:off x="28574" y="9525"/>
                  <a:ext cx="1558501" cy="1292860"/>
                </a:xfrm>
                <a:prstGeom prst="roundRect">
                  <a:avLst>
                    <a:gd name="adj" fmla="val 7033"/>
                  </a:avLst>
                </a:prstGeom>
                <a:solidFill>
                  <a:sysClr val="window" lastClr="FFFFFF"/>
                </a:solidFill>
                <a:ln w="19050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93" name="Zone de texte 236">
                  <a:extLst>
                    <a:ext uri="{FF2B5EF4-FFF2-40B4-BE49-F238E27FC236}">
                      <a16:creationId xmlns:a16="http://schemas.microsoft.com/office/drawing/2014/main" xmlns="" id="{F3791032-3C51-4759-9887-247AD6408EE7}"/>
                    </a:ext>
                  </a:extLst>
                </p:cNvPr>
                <p:cNvSpPr txBox="1"/>
                <p:nvPr/>
              </p:nvSpPr>
              <p:spPr>
                <a:xfrm>
                  <a:off x="-9085" y="1025691"/>
                  <a:ext cx="1574501" cy="288241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2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Le  cerveau </a:t>
                  </a:r>
                </a:p>
              </p:txBody>
            </p:sp>
          </p:grp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xmlns="" id="{70ACC9F2-71C2-4D0A-B175-40921AA282C1}"/>
                  </a:ext>
                </a:extLst>
              </p:cNvPr>
              <p:cNvSpPr/>
              <p:nvPr/>
            </p:nvSpPr>
            <p:spPr>
              <a:xfrm rot="20786258">
                <a:off x="528320" y="981710"/>
                <a:ext cx="335280" cy="9852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xmlns="" id="{F6B234FE-038D-4E14-94C9-DB131FF8E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9712" y="1858663"/>
              <a:ext cx="1169900" cy="9150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46" name="Groupe 145">
            <a:extLst>
              <a:ext uri="{FF2B5EF4-FFF2-40B4-BE49-F238E27FC236}">
                <a16:creationId xmlns:a16="http://schemas.microsoft.com/office/drawing/2014/main" xmlns="" id="{F0272C07-0F52-4F01-BBC5-995AE5C2DBBA}"/>
              </a:ext>
            </a:extLst>
          </p:cNvPr>
          <p:cNvGrpSpPr/>
          <p:nvPr/>
        </p:nvGrpSpPr>
        <p:grpSpPr>
          <a:xfrm>
            <a:off x="7189390" y="1397432"/>
            <a:ext cx="2053855" cy="1635423"/>
            <a:chOff x="7189390" y="1397432"/>
            <a:chExt cx="2053855" cy="1635423"/>
          </a:xfrm>
        </p:grpSpPr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xmlns="" id="{F3E21126-A114-423F-A8BF-6BE2898AE870}"/>
                </a:ext>
              </a:extLst>
            </p:cNvPr>
            <p:cNvGrpSpPr/>
            <p:nvPr/>
          </p:nvGrpSpPr>
          <p:grpSpPr>
            <a:xfrm>
              <a:off x="7189390" y="1397432"/>
              <a:ext cx="2053855" cy="1635423"/>
              <a:chOff x="-9256" y="9524"/>
              <a:chExt cx="1616957" cy="1293397"/>
            </a:xfrm>
          </p:grpSpPr>
          <p:sp>
            <p:nvSpPr>
              <p:cNvPr id="99" name="Rectangle : coins arrondis 98">
                <a:extLst>
                  <a:ext uri="{FF2B5EF4-FFF2-40B4-BE49-F238E27FC236}">
                    <a16:creationId xmlns:a16="http://schemas.microsoft.com/office/drawing/2014/main" xmlns="" id="{D2041C23-E46C-4179-A0C7-5F7BC6A6F3AA}"/>
                  </a:ext>
                </a:extLst>
              </p:cNvPr>
              <p:cNvSpPr/>
              <p:nvPr/>
            </p:nvSpPr>
            <p:spPr>
              <a:xfrm>
                <a:off x="28574" y="9524"/>
                <a:ext cx="1559459" cy="1293397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00" name="Zone de texte 208">
                <a:extLst>
                  <a:ext uri="{FF2B5EF4-FFF2-40B4-BE49-F238E27FC236}">
                    <a16:creationId xmlns:a16="http://schemas.microsoft.com/office/drawing/2014/main" xmlns="" id="{2EA38E5D-8E98-4764-813A-7644694EACD1}"/>
                  </a:ext>
                </a:extLst>
              </p:cNvPr>
              <p:cNvSpPr txBox="1"/>
              <p:nvPr/>
            </p:nvSpPr>
            <p:spPr>
              <a:xfrm>
                <a:off x="-9256" y="993216"/>
                <a:ext cx="1616957" cy="269698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Cellule nerveuse </a:t>
                </a:r>
              </a:p>
            </p:txBody>
          </p:sp>
        </p:grpSp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xmlns="" id="{875A4C20-AB81-4CC6-B9CA-D4CB1A6A7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227" y="1972752"/>
              <a:ext cx="1411919" cy="784145"/>
            </a:xfrm>
            <a:prstGeom prst="rect">
              <a:avLst/>
            </a:prstGeom>
          </p:spPr>
        </p:pic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xmlns="" id="{B35E8798-FA98-401F-9959-18444F4C8026}"/>
              </a:ext>
            </a:extLst>
          </p:cNvPr>
          <p:cNvSpPr/>
          <p:nvPr/>
        </p:nvSpPr>
        <p:spPr>
          <a:xfrm>
            <a:off x="2900283" y="1374893"/>
            <a:ext cx="1622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Acquérir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8F67BC5B-F6B2-49DE-84B4-2FC23658B386}"/>
              </a:ext>
            </a:extLst>
          </p:cNvPr>
          <p:cNvSpPr/>
          <p:nvPr/>
        </p:nvSpPr>
        <p:spPr>
          <a:xfrm>
            <a:off x="5189130" y="1388399"/>
            <a:ext cx="1622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Traiter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xmlns="" id="{3CA8D23B-4A94-4728-962E-EC5D5BCFBCD0}"/>
              </a:ext>
            </a:extLst>
          </p:cNvPr>
          <p:cNvSpPr/>
          <p:nvPr/>
        </p:nvSpPr>
        <p:spPr>
          <a:xfrm>
            <a:off x="7132434" y="1369064"/>
            <a:ext cx="25769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Communiquer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xmlns="" id="{58F8017B-5D79-4D08-A9FB-34A0FDCC19AC}"/>
              </a:ext>
            </a:extLst>
          </p:cNvPr>
          <p:cNvSpPr/>
          <p:nvPr/>
        </p:nvSpPr>
        <p:spPr>
          <a:xfrm>
            <a:off x="4931033" y="3079830"/>
            <a:ext cx="3482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Chaîne d’information 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1" name="Flèche droite 325">
            <a:extLst>
              <a:ext uri="{FF2B5EF4-FFF2-40B4-BE49-F238E27FC236}">
                <a16:creationId xmlns:a16="http://schemas.microsoft.com/office/drawing/2014/main" xmlns="" id="{333E77D1-996A-4287-BCAF-14452866A218}"/>
              </a:ext>
            </a:extLst>
          </p:cNvPr>
          <p:cNvSpPr/>
          <p:nvPr/>
        </p:nvSpPr>
        <p:spPr>
          <a:xfrm>
            <a:off x="6892271" y="2096267"/>
            <a:ext cx="416046" cy="292579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80" name="Flèche droite 325">
            <a:extLst>
              <a:ext uri="{FF2B5EF4-FFF2-40B4-BE49-F238E27FC236}">
                <a16:creationId xmlns:a16="http://schemas.microsoft.com/office/drawing/2014/main" xmlns="" id="{4BF68BE8-04E3-4F90-8175-421F4ABFF2F4}"/>
              </a:ext>
            </a:extLst>
          </p:cNvPr>
          <p:cNvSpPr/>
          <p:nvPr/>
        </p:nvSpPr>
        <p:spPr>
          <a:xfrm>
            <a:off x="4655563" y="2110244"/>
            <a:ext cx="416046" cy="292579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xmlns="" id="{3E1D8AC5-46AF-43F8-AEA8-196DA5965B1D}"/>
              </a:ext>
            </a:extLst>
          </p:cNvPr>
          <p:cNvSpPr txBox="1"/>
          <p:nvPr/>
        </p:nvSpPr>
        <p:spPr>
          <a:xfrm>
            <a:off x="3438822" y="1210429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xmlns="" id="{F2A5C34F-7EF9-4769-A36D-335E08830DF9}"/>
              </a:ext>
            </a:extLst>
          </p:cNvPr>
          <p:cNvSpPr txBox="1"/>
          <p:nvPr/>
        </p:nvSpPr>
        <p:spPr>
          <a:xfrm>
            <a:off x="5708598" y="1210429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xmlns="" id="{D5773BF0-7E94-4018-A256-A7F7C7AB00C9}"/>
              </a:ext>
            </a:extLst>
          </p:cNvPr>
          <p:cNvSpPr txBox="1"/>
          <p:nvPr/>
        </p:nvSpPr>
        <p:spPr>
          <a:xfrm>
            <a:off x="7914374" y="1177299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1" name="Rectangle : avec coins arrondis en diagonale 20">
            <a:extLst>
              <a:ext uri="{FF2B5EF4-FFF2-40B4-BE49-F238E27FC236}">
                <a16:creationId xmlns:a16="http://schemas.microsoft.com/office/drawing/2014/main" xmlns="" id="{A1F8E1FB-9D9A-4497-9150-1C3A92E18182}"/>
              </a:ext>
            </a:extLst>
          </p:cNvPr>
          <p:cNvSpPr/>
          <p:nvPr/>
        </p:nvSpPr>
        <p:spPr>
          <a:xfrm>
            <a:off x="969908" y="3800581"/>
            <a:ext cx="8825981" cy="2467507"/>
          </a:xfrm>
          <a:prstGeom prst="round2DiagRect">
            <a:avLst>
              <a:gd name="adj1" fmla="val 1528"/>
              <a:gd name="adj2" fmla="val 246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22" name="Rectangle : avec coin arrondi 21">
            <a:extLst>
              <a:ext uri="{FF2B5EF4-FFF2-40B4-BE49-F238E27FC236}">
                <a16:creationId xmlns:a16="http://schemas.microsoft.com/office/drawing/2014/main" xmlns="" id="{6B756987-57CD-41C7-B3B3-0A7C551BDA76}"/>
              </a:ext>
            </a:extLst>
          </p:cNvPr>
          <p:cNvSpPr/>
          <p:nvPr/>
        </p:nvSpPr>
        <p:spPr>
          <a:xfrm>
            <a:off x="1694470" y="3906664"/>
            <a:ext cx="8021568" cy="1819527"/>
          </a:xfrm>
          <a:prstGeom prst="round1Rect">
            <a:avLst>
              <a:gd name="adj" fmla="val 4005"/>
            </a:avLst>
          </a:prstGeom>
          <a:solidFill>
            <a:srgbClr val="70AD47">
              <a:lumMod val="40000"/>
              <a:lumOff val="60000"/>
            </a:srgbClr>
          </a:solidFill>
          <a:ln w="19050" cap="rnd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156" name="Groupe 155">
            <a:extLst>
              <a:ext uri="{FF2B5EF4-FFF2-40B4-BE49-F238E27FC236}">
                <a16:creationId xmlns:a16="http://schemas.microsoft.com/office/drawing/2014/main" xmlns="" id="{CAE8E4A8-64C2-403F-B24E-21FBEBC6F9E0}"/>
              </a:ext>
            </a:extLst>
          </p:cNvPr>
          <p:cNvGrpSpPr/>
          <p:nvPr/>
        </p:nvGrpSpPr>
        <p:grpSpPr>
          <a:xfrm>
            <a:off x="3408652" y="5779725"/>
            <a:ext cx="5113570" cy="310487"/>
            <a:chOff x="3408652" y="5779725"/>
            <a:chExt cx="5113570" cy="310487"/>
          </a:xfrm>
        </p:grpSpPr>
        <p:sp>
          <p:nvSpPr>
            <p:cNvPr id="55" name="Rectangle : coins arrondis 54">
              <a:extLst>
                <a:ext uri="{FF2B5EF4-FFF2-40B4-BE49-F238E27FC236}">
                  <a16:creationId xmlns:a16="http://schemas.microsoft.com/office/drawing/2014/main" xmlns="" id="{E2397EA8-42E3-439D-B7D2-3EE1195493AA}"/>
                </a:ext>
              </a:extLst>
            </p:cNvPr>
            <p:cNvSpPr/>
            <p:nvPr/>
          </p:nvSpPr>
          <p:spPr>
            <a:xfrm>
              <a:off x="3520069" y="5779728"/>
              <a:ext cx="5002153" cy="310484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rgbClr val="70AD47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56" name="Zone de texte 267">
              <a:extLst>
                <a:ext uri="{FF2B5EF4-FFF2-40B4-BE49-F238E27FC236}">
                  <a16:creationId xmlns:a16="http://schemas.microsoft.com/office/drawing/2014/main" xmlns="" id="{7C2D607B-8E05-4BEE-92FD-33E43FACF371}"/>
                </a:ext>
              </a:extLst>
            </p:cNvPr>
            <p:cNvSpPr txBox="1"/>
            <p:nvPr/>
          </p:nvSpPr>
          <p:spPr>
            <a:xfrm>
              <a:off x="3408652" y="5779725"/>
              <a:ext cx="1471896" cy="310485"/>
            </a:xfrm>
            <a:prstGeom prst="homePlate">
              <a:avLst>
                <a:gd name="adj" fmla="val 9210"/>
              </a:avLst>
            </a:prstGeom>
            <a:solidFill>
              <a:srgbClr val="70AD47">
                <a:lumMod val="50000"/>
              </a:srgbClr>
            </a:solidFill>
            <a:ln w="6350">
              <a:solidFill>
                <a:sysClr val="window" lastClr="FFFFFF"/>
              </a:solidFill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-88900" algn="ctr">
                <a:lnSpc>
                  <a:spcPts val="2700"/>
                </a:lnSpc>
              </a:pPr>
              <a:r>
                <a:rPr lang="fr-FR" sz="24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EXÉCUTER :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1" name="Groupe 140">
            <a:extLst>
              <a:ext uri="{FF2B5EF4-FFF2-40B4-BE49-F238E27FC236}">
                <a16:creationId xmlns:a16="http://schemas.microsoft.com/office/drawing/2014/main" xmlns="" id="{F5ECE48A-4B64-4A31-91EE-5053260B78AB}"/>
              </a:ext>
            </a:extLst>
          </p:cNvPr>
          <p:cNvGrpSpPr/>
          <p:nvPr/>
        </p:nvGrpSpPr>
        <p:grpSpPr>
          <a:xfrm>
            <a:off x="1778384" y="4013124"/>
            <a:ext cx="1926457" cy="1608570"/>
            <a:chOff x="1778384" y="4013124"/>
            <a:chExt cx="1926457" cy="1608570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xmlns="" id="{D24C9ECD-7CD3-43DE-B1DC-84E4CFEE4271}"/>
                </a:ext>
              </a:extLst>
            </p:cNvPr>
            <p:cNvGrpSpPr/>
            <p:nvPr/>
          </p:nvGrpSpPr>
          <p:grpSpPr>
            <a:xfrm>
              <a:off x="1778384" y="4013124"/>
              <a:ext cx="1926457" cy="1608570"/>
              <a:chOff x="-233011" y="-14875"/>
              <a:chExt cx="1429938" cy="1293528"/>
            </a:xfrm>
          </p:grpSpPr>
          <p:sp>
            <p:nvSpPr>
              <p:cNvPr id="58" name="Rectangle : coins arrondis 57">
                <a:extLst>
                  <a:ext uri="{FF2B5EF4-FFF2-40B4-BE49-F238E27FC236}">
                    <a16:creationId xmlns:a16="http://schemas.microsoft.com/office/drawing/2014/main" xmlns="" id="{4C29611E-E341-4DCB-A4FC-81DF0AD030D3}"/>
                  </a:ext>
                </a:extLst>
              </p:cNvPr>
              <p:cNvSpPr/>
              <p:nvPr/>
            </p:nvSpPr>
            <p:spPr>
              <a:xfrm>
                <a:off x="-233011" y="-14875"/>
                <a:ext cx="1429938" cy="1293528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59" name="Zone de texte 264">
                <a:extLst>
                  <a:ext uri="{FF2B5EF4-FFF2-40B4-BE49-F238E27FC236}">
                    <a16:creationId xmlns:a16="http://schemas.microsoft.com/office/drawing/2014/main" xmlns="" id="{4B09F81B-B202-496F-9853-B60B67C46AE9}"/>
                  </a:ext>
                </a:extLst>
              </p:cNvPr>
              <p:cNvSpPr txBox="1"/>
              <p:nvPr/>
            </p:nvSpPr>
            <p:spPr>
              <a:xfrm>
                <a:off x="-133931" y="968483"/>
                <a:ext cx="1228271" cy="20861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L’estomac  </a:t>
                </a:r>
              </a:p>
            </p:txBody>
          </p:sp>
        </p:grp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xmlns="" id="{028AFBB7-D2DC-418F-B851-2871206F6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7122" l="1481" r="96296">
                          <a14:foregroundMark x1="34074" y1="5036" x2="42222" y2="8633"/>
                          <a14:foregroundMark x1="93333" y1="29496" x2="94074" y2="44604"/>
                          <a14:foregroundMark x1="94074" y1="44604" x2="90370" y2="53957"/>
                          <a14:foregroundMark x1="94074" y1="51799" x2="95556" y2="37410"/>
                          <a14:foregroundMark x1="95556" y1="37410" x2="93333" y2="26619"/>
                          <a14:foregroundMark x1="64444" y1="92086" x2="49630" y2="94964"/>
                          <a14:foregroundMark x1="49630" y1="94964" x2="20741" y2="87050"/>
                          <a14:foregroundMark x1="20741" y1="87050" x2="5926" y2="87770"/>
                          <a14:foregroundMark x1="5926" y1="87770" x2="9630" y2="72662"/>
                          <a14:foregroundMark x1="9630" y1="72662" x2="10370" y2="72662"/>
                          <a14:foregroundMark x1="2222" y1="87770" x2="11111" y2="87050"/>
                          <a14:foregroundMark x1="12593" y1="89928" x2="4444" y2="92086"/>
                          <a14:foregroundMark x1="41481" y1="4317" x2="34815" y2="2878"/>
                          <a14:foregroundMark x1="67407" y1="4317" x2="71852" y2="4317"/>
                          <a14:foregroundMark x1="1481" y1="87770" x2="2963" y2="90647"/>
                          <a14:foregroundMark x1="10370" y1="92806" x2="8148" y2="92806"/>
                          <a14:foregroundMark x1="94815" y1="31655" x2="96296" y2="42446"/>
                          <a14:foregroundMark x1="95556" y1="28777" x2="91111" y2="18705"/>
                          <a14:foregroundMark x1="96296" y1="53237" x2="94074" y2="58273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70842" y="4490612"/>
              <a:ext cx="703103" cy="7837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43" name="Groupe 142">
            <a:extLst>
              <a:ext uri="{FF2B5EF4-FFF2-40B4-BE49-F238E27FC236}">
                <a16:creationId xmlns:a16="http://schemas.microsoft.com/office/drawing/2014/main" xmlns="" id="{03844FC3-83F0-49BB-BF5C-D9B4266482ED}"/>
              </a:ext>
            </a:extLst>
          </p:cNvPr>
          <p:cNvGrpSpPr/>
          <p:nvPr/>
        </p:nvGrpSpPr>
        <p:grpSpPr>
          <a:xfrm>
            <a:off x="5962703" y="4039748"/>
            <a:ext cx="1726698" cy="1609011"/>
            <a:chOff x="5962703" y="4039748"/>
            <a:chExt cx="1726698" cy="1609011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xmlns="" id="{EA9767E0-D819-4A6D-8E3D-E10A3C8B8FFD}"/>
                </a:ext>
              </a:extLst>
            </p:cNvPr>
            <p:cNvGrpSpPr/>
            <p:nvPr/>
          </p:nvGrpSpPr>
          <p:grpSpPr>
            <a:xfrm>
              <a:off x="5962703" y="4039748"/>
              <a:ext cx="1726698" cy="1609011"/>
              <a:chOff x="28575" y="9524"/>
              <a:chExt cx="1477992" cy="1293397"/>
            </a:xfrm>
          </p:grpSpPr>
          <p:sp>
            <p:nvSpPr>
              <p:cNvPr id="60" name="Rectangle : coins arrondis 59">
                <a:extLst>
                  <a:ext uri="{FF2B5EF4-FFF2-40B4-BE49-F238E27FC236}">
                    <a16:creationId xmlns:a16="http://schemas.microsoft.com/office/drawing/2014/main" xmlns="" id="{FF7F7758-5516-4A48-B7D4-4FAB5AD44FE2}"/>
                  </a:ext>
                </a:extLst>
              </p:cNvPr>
              <p:cNvSpPr/>
              <p:nvPr/>
            </p:nvSpPr>
            <p:spPr>
              <a:xfrm>
                <a:off x="28575" y="9524"/>
                <a:ext cx="1477992" cy="1293397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61" name="Zone de texte 255">
                <a:extLst>
                  <a:ext uri="{FF2B5EF4-FFF2-40B4-BE49-F238E27FC236}">
                    <a16:creationId xmlns:a16="http://schemas.microsoft.com/office/drawing/2014/main" xmlns="" id="{B7AC2C4A-0EDC-4D35-9AF9-FC1402E77E6C}"/>
                  </a:ext>
                </a:extLst>
              </p:cNvPr>
              <p:cNvSpPr txBox="1"/>
              <p:nvPr/>
            </p:nvSpPr>
            <p:spPr>
              <a:xfrm>
                <a:off x="185266" y="1050616"/>
                <a:ext cx="1294218" cy="225144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Les muscles </a:t>
                </a:r>
              </a:p>
            </p:txBody>
          </p:sp>
        </p:grp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xmlns="" id="{28068EBF-D819-49D3-89FB-6DBF57393C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2" t="9953" r="11489" b="18822"/>
            <a:stretch/>
          </p:blipFill>
          <p:spPr bwMode="auto">
            <a:xfrm>
              <a:off x="6361158" y="4448061"/>
              <a:ext cx="1025731" cy="91697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44" name="Groupe 143">
            <a:extLst>
              <a:ext uri="{FF2B5EF4-FFF2-40B4-BE49-F238E27FC236}">
                <a16:creationId xmlns:a16="http://schemas.microsoft.com/office/drawing/2014/main" xmlns="" id="{49DB0A58-145A-491C-82BC-3F7447685A45}"/>
              </a:ext>
            </a:extLst>
          </p:cNvPr>
          <p:cNvGrpSpPr/>
          <p:nvPr/>
        </p:nvGrpSpPr>
        <p:grpSpPr>
          <a:xfrm>
            <a:off x="7867207" y="4039748"/>
            <a:ext cx="1726698" cy="1609011"/>
            <a:chOff x="7867207" y="4039748"/>
            <a:chExt cx="1726698" cy="1609011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xmlns="" id="{050601A0-62D8-42E0-A745-15D439434A66}"/>
                </a:ext>
              </a:extLst>
            </p:cNvPr>
            <p:cNvGrpSpPr/>
            <p:nvPr/>
          </p:nvGrpSpPr>
          <p:grpSpPr>
            <a:xfrm>
              <a:off x="7867207" y="4039748"/>
              <a:ext cx="1726698" cy="1609011"/>
              <a:chOff x="28575" y="9524"/>
              <a:chExt cx="1477992" cy="1293397"/>
            </a:xfrm>
          </p:grpSpPr>
          <p:sp>
            <p:nvSpPr>
              <p:cNvPr id="45" name="Rectangle : coins arrondis 44">
                <a:extLst>
                  <a:ext uri="{FF2B5EF4-FFF2-40B4-BE49-F238E27FC236}">
                    <a16:creationId xmlns:a16="http://schemas.microsoft.com/office/drawing/2014/main" xmlns="" id="{0669EA2A-44B3-4483-AEB8-FDFC115D55B4}"/>
                  </a:ext>
                </a:extLst>
              </p:cNvPr>
              <p:cNvSpPr/>
              <p:nvPr/>
            </p:nvSpPr>
            <p:spPr>
              <a:xfrm>
                <a:off x="28575" y="9524"/>
                <a:ext cx="1477992" cy="1293397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46" name="Zone de texte 286">
                <a:extLst>
                  <a:ext uri="{FF2B5EF4-FFF2-40B4-BE49-F238E27FC236}">
                    <a16:creationId xmlns:a16="http://schemas.microsoft.com/office/drawing/2014/main" xmlns="" id="{1333DA8D-8CE3-4551-8C32-E9F0C2A1F21A}"/>
                  </a:ext>
                </a:extLst>
              </p:cNvPr>
              <p:cNvSpPr txBox="1"/>
              <p:nvPr/>
            </p:nvSpPr>
            <p:spPr>
              <a:xfrm>
                <a:off x="269489" y="1046412"/>
                <a:ext cx="948219" cy="20051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La main</a:t>
                </a:r>
              </a:p>
            </p:txBody>
          </p:sp>
        </p:grp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xmlns="" id="{D14B3AAF-3250-45AC-A660-B1668D702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07046">
              <a:off x="8443838" y="4481715"/>
              <a:ext cx="691630" cy="883790"/>
            </a:xfrm>
            <a:prstGeom prst="rect">
              <a:avLst/>
            </a:prstGeom>
          </p:spPr>
        </p:pic>
      </p:grpSp>
      <p:grpSp>
        <p:nvGrpSpPr>
          <p:cNvPr id="142" name="Groupe 141">
            <a:extLst>
              <a:ext uri="{FF2B5EF4-FFF2-40B4-BE49-F238E27FC236}">
                <a16:creationId xmlns:a16="http://schemas.microsoft.com/office/drawing/2014/main" xmlns="" id="{98500278-BB12-43F4-BAA2-FAE479804A6A}"/>
              </a:ext>
            </a:extLst>
          </p:cNvPr>
          <p:cNvGrpSpPr/>
          <p:nvPr/>
        </p:nvGrpSpPr>
        <p:grpSpPr>
          <a:xfrm>
            <a:off x="3711728" y="4039751"/>
            <a:ext cx="2191054" cy="1608622"/>
            <a:chOff x="3711728" y="4039751"/>
            <a:chExt cx="2191054" cy="1608622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xmlns="" id="{EECA635E-754F-43BE-A37B-D57057114394}"/>
                </a:ext>
              </a:extLst>
            </p:cNvPr>
            <p:cNvGrpSpPr/>
            <p:nvPr/>
          </p:nvGrpSpPr>
          <p:grpSpPr>
            <a:xfrm>
              <a:off x="3711728" y="4039751"/>
              <a:ext cx="2191054" cy="1608622"/>
              <a:chOff x="-267833" y="9525"/>
              <a:chExt cx="1874354" cy="1292860"/>
            </a:xfrm>
          </p:grpSpPr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xmlns="" id="{9E557846-EFD3-44BA-B066-C911B40DA041}"/>
                  </a:ext>
                </a:extLst>
              </p:cNvPr>
              <p:cNvGrpSpPr/>
              <p:nvPr/>
            </p:nvGrpSpPr>
            <p:grpSpPr>
              <a:xfrm>
                <a:off x="-267833" y="9525"/>
                <a:ext cx="1874354" cy="1292860"/>
                <a:chOff x="-267833" y="9525"/>
                <a:chExt cx="1874354" cy="1292860"/>
              </a:xfrm>
            </p:grpSpPr>
            <p:sp>
              <p:nvSpPr>
                <p:cNvPr id="53" name="Rectangle : coins arrondis 52">
                  <a:extLst>
                    <a:ext uri="{FF2B5EF4-FFF2-40B4-BE49-F238E27FC236}">
                      <a16:creationId xmlns:a16="http://schemas.microsoft.com/office/drawing/2014/main" xmlns="" id="{2253A4BA-CC78-46D0-93EB-228AAD07623F}"/>
                    </a:ext>
                  </a:extLst>
                </p:cNvPr>
                <p:cNvSpPr/>
                <p:nvPr/>
              </p:nvSpPr>
              <p:spPr>
                <a:xfrm>
                  <a:off x="-159535" y="9525"/>
                  <a:ext cx="1665225" cy="1292860"/>
                </a:xfrm>
                <a:prstGeom prst="roundRect">
                  <a:avLst>
                    <a:gd name="adj" fmla="val 7033"/>
                  </a:avLst>
                </a:prstGeom>
                <a:solidFill>
                  <a:sysClr val="window" lastClr="FFFFFF"/>
                </a:solidFill>
                <a:ln w="19050" cap="flat" cmpd="sng" algn="ctr">
                  <a:solidFill>
                    <a:srgbClr val="70AD4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54" name="Zone de texte 273">
                  <a:extLst>
                    <a:ext uri="{FF2B5EF4-FFF2-40B4-BE49-F238E27FC236}">
                      <a16:creationId xmlns:a16="http://schemas.microsoft.com/office/drawing/2014/main" xmlns="" id="{D26AD9D0-FD0D-4B30-A325-AF40802A7045}"/>
                    </a:ext>
                  </a:extLst>
                </p:cNvPr>
                <p:cNvSpPr txBox="1"/>
                <p:nvPr/>
              </p:nvSpPr>
              <p:spPr>
                <a:xfrm>
                  <a:off x="-267833" y="1058752"/>
                  <a:ext cx="1874354" cy="12321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Circulation sanguine  </a:t>
                  </a:r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6728AEEA-F662-4409-8F44-E796BEB6BEF4}"/>
                  </a:ext>
                </a:extLst>
              </p:cNvPr>
              <p:cNvSpPr/>
              <p:nvPr/>
            </p:nvSpPr>
            <p:spPr>
              <a:xfrm rot="20786258">
                <a:off x="528320" y="981710"/>
                <a:ext cx="335280" cy="9852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xmlns="" id="{AE85567A-05AB-4632-BD32-20210B825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39" t="8903" r="9602" b="15939"/>
            <a:stretch/>
          </p:blipFill>
          <p:spPr bwMode="auto">
            <a:xfrm>
              <a:off x="4094772" y="4415884"/>
              <a:ext cx="1380085" cy="9615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62" name="Groupe 161">
            <a:extLst>
              <a:ext uri="{FF2B5EF4-FFF2-40B4-BE49-F238E27FC236}">
                <a16:creationId xmlns:a16="http://schemas.microsoft.com/office/drawing/2014/main" xmlns="" id="{DEE3D58B-3451-4C05-894A-140684DE4FC0}"/>
              </a:ext>
            </a:extLst>
          </p:cNvPr>
          <p:cNvGrpSpPr/>
          <p:nvPr/>
        </p:nvGrpSpPr>
        <p:grpSpPr>
          <a:xfrm>
            <a:off x="9695340" y="3290258"/>
            <a:ext cx="1953963" cy="3147517"/>
            <a:chOff x="9695340" y="3290258"/>
            <a:chExt cx="1953963" cy="3147517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xmlns="" id="{C384B8BE-5F64-41BB-BC8C-CAB33707BA4A}"/>
                </a:ext>
              </a:extLst>
            </p:cNvPr>
            <p:cNvGrpSpPr/>
            <p:nvPr/>
          </p:nvGrpSpPr>
          <p:grpSpPr>
            <a:xfrm>
              <a:off x="9695340" y="3738235"/>
              <a:ext cx="1770155" cy="2187543"/>
              <a:chOff x="-420303" y="341789"/>
              <a:chExt cx="1328609" cy="1517263"/>
            </a:xfrm>
          </p:grpSpPr>
          <p:sp>
            <p:nvSpPr>
              <p:cNvPr id="47" name="Flèche droite 325">
                <a:extLst>
                  <a:ext uri="{FF2B5EF4-FFF2-40B4-BE49-F238E27FC236}">
                    <a16:creationId xmlns:a16="http://schemas.microsoft.com/office/drawing/2014/main" xmlns="" id="{266B7B3D-778B-47E3-BA74-4BE3D762B6B5}"/>
                  </a:ext>
                </a:extLst>
              </p:cNvPr>
              <p:cNvSpPr/>
              <p:nvPr/>
            </p:nvSpPr>
            <p:spPr>
              <a:xfrm>
                <a:off x="-420303" y="1025472"/>
                <a:ext cx="911072" cy="192124"/>
              </a:xfrm>
              <a:prstGeom prst="rightArrow">
                <a:avLst>
                  <a:gd name="adj1" fmla="val 50000"/>
                  <a:gd name="adj2" fmla="val 176654"/>
                </a:avLst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48" name="Rectangle : avec coin arrondi 47">
                <a:extLst>
                  <a:ext uri="{FF2B5EF4-FFF2-40B4-BE49-F238E27FC236}">
                    <a16:creationId xmlns:a16="http://schemas.microsoft.com/office/drawing/2014/main" xmlns="" id="{B1BD8DB4-305A-4945-B55D-8C6A78563ECC}"/>
                  </a:ext>
                </a:extLst>
              </p:cNvPr>
              <p:cNvSpPr/>
              <p:nvPr/>
            </p:nvSpPr>
            <p:spPr>
              <a:xfrm rot="16200000">
                <a:off x="237270" y="867023"/>
                <a:ext cx="888681" cy="453390"/>
              </a:xfrm>
              <a:prstGeom prst="round1Rect">
                <a:avLst>
                  <a:gd name="adj" fmla="val 9900"/>
                </a:avLst>
              </a:prstGeom>
              <a:solidFill>
                <a:srgbClr val="70AD47">
                  <a:lumMod val="50000"/>
                </a:srgbClr>
              </a:solidFill>
              <a:ln w="19050" cap="rnd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rot="0" spcFirstLastPara="0" vert="horz" wrap="square" lIns="0" tIns="14400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ACTION </a:t>
                </a:r>
                <a:endPara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lèche droite 325">
                <a:extLst>
                  <a:ext uri="{FF2B5EF4-FFF2-40B4-BE49-F238E27FC236}">
                    <a16:creationId xmlns:a16="http://schemas.microsoft.com/office/drawing/2014/main" xmlns="" id="{B2A84F4F-33C6-4EFC-87B6-69BDE1E22FA4}"/>
                  </a:ext>
                </a:extLst>
              </p:cNvPr>
              <p:cNvSpPr/>
              <p:nvPr/>
            </p:nvSpPr>
            <p:spPr>
              <a:xfrm rot="5400000">
                <a:off x="504134" y="413861"/>
                <a:ext cx="323850" cy="179705"/>
              </a:xfrm>
              <a:prstGeom prst="rightArrow">
                <a:avLst>
                  <a:gd name="adj1" fmla="val 50000"/>
                  <a:gd name="adj2" fmla="val 111562"/>
                </a:avLst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50" name="Flèche droite 325">
                <a:extLst>
                  <a:ext uri="{FF2B5EF4-FFF2-40B4-BE49-F238E27FC236}">
                    <a16:creationId xmlns:a16="http://schemas.microsoft.com/office/drawing/2014/main" xmlns="" id="{FAA846F7-CFA1-4493-A1FD-1E6FB554DB79}"/>
                  </a:ext>
                </a:extLst>
              </p:cNvPr>
              <p:cNvSpPr/>
              <p:nvPr/>
            </p:nvSpPr>
            <p:spPr>
              <a:xfrm rot="5400000">
                <a:off x="491745" y="1607274"/>
                <a:ext cx="323850" cy="179705"/>
              </a:xfrm>
              <a:prstGeom prst="rightArrow">
                <a:avLst>
                  <a:gd name="adj1" fmla="val 50000"/>
                  <a:gd name="adj2" fmla="val 111562"/>
                </a:avLst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xmlns="" id="{96D75163-A070-47FA-9087-37172C8A2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597" b="-7712"/>
            <a:stretch/>
          </p:blipFill>
          <p:spPr bwMode="auto">
            <a:xfrm>
              <a:off x="10574810" y="3290258"/>
              <a:ext cx="1074493" cy="56308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xmlns="" id="{CE53BB7D-71C1-436F-9341-810F6195C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09137" y="5874689"/>
              <a:ext cx="867209" cy="56308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15" name="Zone de texte 249">
            <a:extLst>
              <a:ext uri="{FF2B5EF4-FFF2-40B4-BE49-F238E27FC236}">
                <a16:creationId xmlns:a16="http://schemas.microsoft.com/office/drawing/2014/main" xmlns="" id="{1D02DF7C-7C6F-4B36-96E9-867CDCD0A2CD}"/>
              </a:ext>
            </a:extLst>
          </p:cNvPr>
          <p:cNvSpPr txBox="1"/>
          <p:nvPr/>
        </p:nvSpPr>
        <p:spPr>
          <a:xfrm rot="16200000">
            <a:off x="-495634" y="4757025"/>
            <a:ext cx="2240341" cy="42715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 d‘énergie </a:t>
            </a:r>
          </a:p>
        </p:txBody>
      </p:sp>
      <p:sp>
        <p:nvSpPr>
          <p:cNvPr id="121" name="Zone de texte 48">
            <a:extLst>
              <a:ext uri="{FF2B5EF4-FFF2-40B4-BE49-F238E27FC236}">
                <a16:creationId xmlns:a16="http://schemas.microsoft.com/office/drawing/2014/main" xmlns="" id="{D1126ED5-03DE-448D-A31C-370537D35D22}"/>
              </a:ext>
            </a:extLst>
          </p:cNvPr>
          <p:cNvSpPr txBox="1"/>
          <p:nvPr/>
        </p:nvSpPr>
        <p:spPr>
          <a:xfrm>
            <a:off x="197857" y="512905"/>
            <a:ext cx="11796286" cy="61278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fr-FR" sz="2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Acquérir – Transmettre – Communiquer – Convertir – Traiter – Alimenter – Distribuer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xmlns="" id="{155F1D61-AFCA-4A40-89EA-005B5113B24F}"/>
              </a:ext>
            </a:extLst>
          </p:cNvPr>
          <p:cNvSpPr/>
          <p:nvPr/>
        </p:nvSpPr>
        <p:spPr>
          <a:xfrm>
            <a:off x="1840911" y="3943542"/>
            <a:ext cx="1870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Alimenter 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xmlns="" id="{064A3D1A-6BC6-4D30-8330-9725A4B23F40}"/>
              </a:ext>
            </a:extLst>
          </p:cNvPr>
          <p:cNvSpPr/>
          <p:nvPr/>
        </p:nvSpPr>
        <p:spPr>
          <a:xfrm>
            <a:off x="3973369" y="3977885"/>
            <a:ext cx="1909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Distribuer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xmlns="" id="{3165D7E8-3712-41F4-8C94-F32BAC42C256}"/>
              </a:ext>
            </a:extLst>
          </p:cNvPr>
          <p:cNvSpPr/>
          <p:nvPr/>
        </p:nvSpPr>
        <p:spPr>
          <a:xfrm>
            <a:off x="5987338" y="3960460"/>
            <a:ext cx="1778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Convertir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xmlns="" id="{86A26577-766F-4E0A-B33E-EA3DAA045595}"/>
              </a:ext>
            </a:extLst>
          </p:cNvPr>
          <p:cNvSpPr/>
          <p:nvPr/>
        </p:nvSpPr>
        <p:spPr>
          <a:xfrm>
            <a:off x="7801092" y="3974492"/>
            <a:ext cx="2028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Transmettre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xmlns="" id="{AF8E0FC9-DD4E-4994-869F-33151C425397}"/>
              </a:ext>
            </a:extLst>
          </p:cNvPr>
          <p:cNvSpPr/>
          <p:nvPr/>
        </p:nvSpPr>
        <p:spPr>
          <a:xfrm>
            <a:off x="4934087" y="5655092"/>
            <a:ext cx="3479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Chaîne d’énergie 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1" name="Flèche droite 325">
            <a:extLst>
              <a:ext uri="{FF2B5EF4-FFF2-40B4-BE49-F238E27FC236}">
                <a16:creationId xmlns:a16="http://schemas.microsoft.com/office/drawing/2014/main" xmlns="" id="{5783497C-E907-4007-84BC-46EA7AC71D3C}"/>
              </a:ext>
            </a:extLst>
          </p:cNvPr>
          <p:cNvSpPr/>
          <p:nvPr/>
        </p:nvSpPr>
        <p:spPr>
          <a:xfrm>
            <a:off x="5790034" y="4752476"/>
            <a:ext cx="383251" cy="288389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xmlns="" id="{2D1D2919-A1CA-4B73-9D33-8995C27E30E8}"/>
              </a:ext>
            </a:extLst>
          </p:cNvPr>
          <p:cNvSpPr/>
          <p:nvPr/>
        </p:nvSpPr>
        <p:spPr>
          <a:xfrm>
            <a:off x="1282804" y="4752476"/>
            <a:ext cx="430630" cy="288389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43" name="Flèche droite 325">
            <a:extLst>
              <a:ext uri="{FF2B5EF4-FFF2-40B4-BE49-F238E27FC236}">
                <a16:creationId xmlns:a16="http://schemas.microsoft.com/office/drawing/2014/main" xmlns="" id="{1E4DD961-68BD-47BC-9F44-5DEFBB70BB9E}"/>
              </a:ext>
            </a:extLst>
          </p:cNvPr>
          <p:cNvSpPr/>
          <p:nvPr/>
        </p:nvSpPr>
        <p:spPr>
          <a:xfrm>
            <a:off x="3499380" y="4736481"/>
            <a:ext cx="383251" cy="288389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44" name="Flèche droite 325">
            <a:extLst>
              <a:ext uri="{FF2B5EF4-FFF2-40B4-BE49-F238E27FC236}">
                <a16:creationId xmlns:a16="http://schemas.microsoft.com/office/drawing/2014/main" xmlns="" id="{F814EC4E-62DD-4A5E-8F33-8D728408ACE5}"/>
              </a:ext>
            </a:extLst>
          </p:cNvPr>
          <p:cNvSpPr/>
          <p:nvPr/>
        </p:nvSpPr>
        <p:spPr>
          <a:xfrm>
            <a:off x="7656337" y="4752476"/>
            <a:ext cx="383251" cy="288389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51" name="ZoneTexte 150">
            <a:extLst>
              <a:ext uri="{FF2B5EF4-FFF2-40B4-BE49-F238E27FC236}">
                <a16:creationId xmlns:a16="http://schemas.microsoft.com/office/drawing/2014/main" xmlns="" id="{F61D81FA-C28B-441A-9A0C-4D4EF3D3D2A8}"/>
              </a:ext>
            </a:extLst>
          </p:cNvPr>
          <p:cNvSpPr txBox="1"/>
          <p:nvPr/>
        </p:nvSpPr>
        <p:spPr>
          <a:xfrm>
            <a:off x="6216271" y="2852954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54" name="Image 153">
            <a:extLst>
              <a:ext uri="{FF2B5EF4-FFF2-40B4-BE49-F238E27FC236}">
                <a16:creationId xmlns:a16="http://schemas.microsoft.com/office/drawing/2014/main" xmlns="" id="{293CBF6B-202A-4683-B391-8D9195BDBD6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05844" y="4358709"/>
            <a:ext cx="1499746" cy="1079086"/>
          </a:xfrm>
          <a:prstGeom prst="rect">
            <a:avLst/>
          </a:prstGeom>
        </p:spPr>
      </p:pic>
      <p:sp>
        <p:nvSpPr>
          <p:cNvPr id="157" name="ZoneTexte 156">
            <a:extLst>
              <a:ext uri="{FF2B5EF4-FFF2-40B4-BE49-F238E27FC236}">
                <a16:creationId xmlns:a16="http://schemas.microsoft.com/office/drawing/2014/main" xmlns="" id="{329EAAC8-E463-4D43-A867-6F0E220DB04F}"/>
              </a:ext>
            </a:extLst>
          </p:cNvPr>
          <p:cNvSpPr txBox="1"/>
          <p:nvPr/>
        </p:nvSpPr>
        <p:spPr>
          <a:xfrm>
            <a:off x="2414814" y="3751054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8" name="ZoneTexte 157">
            <a:extLst>
              <a:ext uri="{FF2B5EF4-FFF2-40B4-BE49-F238E27FC236}">
                <a16:creationId xmlns:a16="http://schemas.microsoft.com/office/drawing/2014/main" xmlns="" id="{D0C84452-52B7-468F-B237-C024F5B50142}"/>
              </a:ext>
            </a:extLst>
          </p:cNvPr>
          <p:cNvSpPr txBox="1"/>
          <p:nvPr/>
        </p:nvSpPr>
        <p:spPr>
          <a:xfrm>
            <a:off x="4602623" y="3759598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xmlns="" id="{C351CDDD-7BBB-4220-A509-1D6D9E5005B6}"/>
              </a:ext>
            </a:extLst>
          </p:cNvPr>
          <p:cNvSpPr txBox="1"/>
          <p:nvPr/>
        </p:nvSpPr>
        <p:spPr>
          <a:xfrm>
            <a:off x="6564088" y="371276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60" name="ZoneTexte 159">
            <a:extLst>
              <a:ext uri="{FF2B5EF4-FFF2-40B4-BE49-F238E27FC236}">
                <a16:creationId xmlns:a16="http://schemas.microsoft.com/office/drawing/2014/main" xmlns="" id="{CA148EBF-FF88-4311-9F1D-F2FCEC2F5585}"/>
              </a:ext>
            </a:extLst>
          </p:cNvPr>
          <p:cNvSpPr txBox="1"/>
          <p:nvPr/>
        </p:nvSpPr>
        <p:spPr>
          <a:xfrm>
            <a:off x="8469404" y="3749909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61" name="ZoneTexte 160">
            <a:extLst>
              <a:ext uri="{FF2B5EF4-FFF2-40B4-BE49-F238E27FC236}">
                <a16:creationId xmlns:a16="http://schemas.microsoft.com/office/drawing/2014/main" xmlns="" id="{FD122F8B-EDBB-4EAF-BE0C-1BAF0C7F94EB}"/>
              </a:ext>
            </a:extLst>
          </p:cNvPr>
          <p:cNvSpPr txBox="1"/>
          <p:nvPr/>
        </p:nvSpPr>
        <p:spPr>
          <a:xfrm>
            <a:off x="6193681" y="5434949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58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8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800"/>
                            </p:stCondLst>
                            <p:childTnLst>
                              <p:par>
                                <p:cTn id="56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"/>
                            </p:stCondLst>
                            <p:childTnLst>
                              <p:par>
                                <p:cTn id="6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00"/>
                            </p:stCondLst>
                            <p:childTnLst>
                              <p:par>
                                <p:cTn id="7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00"/>
                            </p:stCondLst>
                            <p:childTnLst>
                              <p:par>
                                <p:cTn id="8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600"/>
                            </p:stCondLst>
                            <p:childTnLst>
                              <p:par>
                                <p:cTn id="9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4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9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"/>
                            </p:stCondLst>
                            <p:childTnLst>
                              <p:par>
                                <p:cTn id="1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00"/>
                            </p:stCondLst>
                            <p:childTnLst>
                              <p:par>
                                <p:cTn id="1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4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900"/>
                            </p:stCondLst>
                            <p:childTnLst>
                              <p:par>
                                <p:cTn id="1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4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9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4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900"/>
                            </p:stCondLst>
                            <p:childTnLst>
                              <p:par>
                                <p:cTn id="1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400"/>
                            </p:stCondLst>
                            <p:childTnLst>
                              <p:par>
                                <p:cTn id="1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7900"/>
                            </p:stCondLst>
                            <p:childTnLst>
                              <p:par>
                                <p:cTn id="18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9900"/>
                            </p:stCondLst>
                            <p:childTnLst>
                              <p:par>
                                <p:cTn id="19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20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800"/>
                            </p:stCondLst>
                            <p:childTnLst>
                              <p:par>
                                <p:cTn id="20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800"/>
                            </p:stCondLst>
                            <p:childTnLst>
                              <p:par>
                                <p:cTn id="20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20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900"/>
                            </p:stCondLst>
                            <p:childTnLst>
                              <p:par>
                                <p:cTn id="21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900"/>
                            </p:stCondLst>
                            <p:childTnLst>
                              <p:par>
                                <p:cTn id="22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2000" fill="hold"/>
                                        <p:tgtEl>
                                          <p:spTgt spid="1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800"/>
                            </p:stCondLst>
                            <p:childTnLst>
                              <p:par>
                                <p:cTn id="23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800"/>
                            </p:stCondLst>
                            <p:childTnLst>
                              <p:par>
                                <p:cTn id="24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2" dur="20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000"/>
                            </p:stCondLst>
                            <p:childTnLst>
                              <p:par>
                                <p:cTn id="25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9" dur="20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87" grpId="0" animBg="1"/>
      <p:bldP spid="88" grpId="0"/>
      <p:bldP spid="122" grpId="0"/>
      <p:bldP spid="123" grpId="0"/>
      <p:bldP spid="124" grpId="0"/>
      <p:bldP spid="129" grpId="0"/>
      <p:bldP spid="81" grpId="0" animBg="1"/>
      <p:bldP spid="80" grpId="0" animBg="1"/>
      <p:bldP spid="148" grpId="0"/>
      <p:bldP spid="148" grpId="1"/>
      <p:bldP spid="148" grpId="2"/>
      <p:bldP spid="149" grpId="0"/>
      <p:bldP spid="149" grpId="1"/>
      <p:bldP spid="149" grpId="2"/>
      <p:bldP spid="150" grpId="0"/>
      <p:bldP spid="150" grpId="1"/>
      <p:bldP spid="150" grpId="2"/>
      <p:bldP spid="21" grpId="0" animBg="1"/>
      <p:bldP spid="22" grpId="0" animBg="1"/>
      <p:bldP spid="115" grpId="0"/>
      <p:bldP spid="121" grpId="0"/>
      <p:bldP spid="125" grpId="0"/>
      <p:bldP spid="126" grpId="0"/>
      <p:bldP spid="127" grpId="0"/>
      <p:bldP spid="128" grpId="0"/>
      <p:bldP spid="130" grpId="0"/>
      <p:bldP spid="41" grpId="0" animBg="1"/>
      <p:bldP spid="42" grpId="0" animBg="1"/>
      <p:bldP spid="43" grpId="0" animBg="1"/>
      <p:bldP spid="44" grpId="0" animBg="1"/>
      <p:bldP spid="151" grpId="0"/>
      <p:bldP spid="151" grpId="1"/>
      <p:bldP spid="151" grpId="2"/>
      <p:bldP spid="157" grpId="0"/>
      <p:bldP spid="157" grpId="1"/>
      <p:bldP spid="157" grpId="2"/>
      <p:bldP spid="158" grpId="0"/>
      <p:bldP spid="158" grpId="1"/>
      <p:bldP spid="158" grpId="2"/>
      <p:bldP spid="159" grpId="0"/>
      <p:bldP spid="159" grpId="1"/>
      <p:bldP spid="159" grpId="2"/>
      <p:bldP spid="160" grpId="0"/>
      <p:bldP spid="160" grpId="1"/>
      <p:bldP spid="160" grpId="2"/>
      <p:bldP spid="161" grpId="0"/>
      <p:bldP spid="161" grpId="1"/>
      <p:bldP spid="16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xmlns="" id="{403D491C-0948-42FB-9652-206E5064A358}"/>
              </a:ext>
            </a:extLst>
          </p:cNvPr>
          <p:cNvSpPr/>
          <p:nvPr/>
        </p:nvSpPr>
        <p:spPr>
          <a:xfrm rot="10800000">
            <a:off x="8314955" y="157860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BDFD0050-2AA8-420E-8E12-D54EB129B637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5F3CEA3-7450-41B3-86CF-F16DE7A3C92D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xmlns="" id="{D9C3D328-7362-4852-A54A-5612AACB39D6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xmlns="" id="{803C85E0-A8AE-4B1C-BA60-BA76596D7486}"/>
              </a:ext>
            </a:extLst>
          </p:cNvPr>
          <p:cNvSpPr/>
          <p:nvPr/>
        </p:nvSpPr>
        <p:spPr>
          <a:xfrm>
            <a:off x="8462545" y="956281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xmlns="" id="{2EC115D7-9EC9-4EB2-8F95-08B68A6A8C7F}"/>
              </a:ext>
            </a:extLst>
          </p:cNvPr>
          <p:cNvSpPr/>
          <p:nvPr/>
        </p:nvSpPr>
        <p:spPr>
          <a:xfrm>
            <a:off x="3854309" y="1172887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xmlns="" id="{8A0B6759-74B2-45A9-944F-00D7CCA23606}"/>
              </a:ext>
            </a:extLst>
          </p:cNvPr>
          <p:cNvSpPr/>
          <p:nvPr/>
        </p:nvSpPr>
        <p:spPr>
          <a:xfrm>
            <a:off x="7913549" y="1172887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xmlns="" id="{C5089FF2-49C7-458E-A64F-7FCAFE09EFF3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xmlns="" id="{C7E082C8-6FA7-4A5E-817F-C289085DDF81}"/>
              </a:ext>
            </a:extLst>
          </p:cNvPr>
          <p:cNvSpPr/>
          <p:nvPr/>
        </p:nvSpPr>
        <p:spPr>
          <a:xfrm>
            <a:off x="328538" y="956281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7772">
            <a:extLst>
              <a:ext uri="{FF2B5EF4-FFF2-40B4-BE49-F238E27FC236}">
                <a16:creationId xmlns:a16="http://schemas.microsoft.com/office/drawing/2014/main" xmlns="" id="{897106A6-E923-4B98-A332-0AD0A954BFA4}"/>
              </a:ext>
            </a:extLst>
          </p:cNvPr>
          <p:cNvSpPr txBox="1"/>
          <p:nvPr/>
        </p:nvSpPr>
        <p:spPr>
          <a:xfrm>
            <a:off x="215419" y="1737835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Informations extérieures au système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B6B31E4-2335-4710-BF0D-0E54D4DCC162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28750" r="10383" b="24000"/>
          <a:stretch/>
        </p:blipFill>
        <p:spPr bwMode="auto">
          <a:xfrm>
            <a:off x="295461" y="2314778"/>
            <a:ext cx="1955391" cy="1263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Zone de texte 7779">
            <a:extLst>
              <a:ext uri="{FF2B5EF4-FFF2-40B4-BE49-F238E27FC236}">
                <a16:creationId xmlns:a16="http://schemas.microsoft.com/office/drawing/2014/main" xmlns="" id="{EE2F9712-3C16-4178-9FC5-A4C7532D0C33}"/>
              </a:ext>
            </a:extLst>
          </p:cNvPr>
          <p:cNvSpPr txBox="1"/>
          <p:nvPr/>
        </p:nvSpPr>
        <p:spPr>
          <a:xfrm>
            <a:off x="1672275" y="317152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gaz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A312894C-162F-495E-8F09-149E1EEECF3E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1" y="3722208"/>
            <a:ext cx="1492936" cy="1236504"/>
          </a:xfrm>
          <a:prstGeom prst="rect">
            <a:avLst/>
          </a:prstGeom>
        </p:spPr>
      </p:pic>
      <p:sp>
        <p:nvSpPr>
          <p:cNvPr id="40" name="Zone de texte 7779">
            <a:extLst>
              <a:ext uri="{FF2B5EF4-FFF2-40B4-BE49-F238E27FC236}">
                <a16:creationId xmlns:a16="http://schemas.microsoft.com/office/drawing/2014/main" xmlns="" id="{C1926C81-4FBE-4EA3-A478-9CA76692AABD}"/>
              </a:ext>
            </a:extLst>
          </p:cNvPr>
          <p:cNvSpPr txBox="1"/>
          <p:nvPr/>
        </p:nvSpPr>
        <p:spPr>
          <a:xfrm>
            <a:off x="1451318" y="445134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vent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1B181B4A-6577-4969-BBC6-994A792AD826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5" t="5990" r="63130" b="10520"/>
          <a:stretch/>
        </p:blipFill>
        <p:spPr bwMode="auto">
          <a:xfrm>
            <a:off x="368817" y="5102780"/>
            <a:ext cx="1150994" cy="1365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Zone de texte 7779">
            <a:extLst>
              <a:ext uri="{FF2B5EF4-FFF2-40B4-BE49-F238E27FC236}">
                <a16:creationId xmlns:a16="http://schemas.microsoft.com/office/drawing/2014/main" xmlns="" id="{AA181FA2-9BDF-4185-8A1C-DB0AE617C797}"/>
              </a:ext>
            </a:extLst>
          </p:cNvPr>
          <p:cNvSpPr txBox="1"/>
          <p:nvPr/>
        </p:nvSpPr>
        <p:spPr>
          <a:xfrm>
            <a:off x="1546102" y="5544741"/>
            <a:ext cx="230820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Détecteur de mouvement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690270-EAA7-43AB-8C75-ED183A9BFEDC}"/>
              </a:ext>
            </a:extLst>
          </p:cNvPr>
          <p:cNvSpPr/>
          <p:nvPr/>
        </p:nvSpPr>
        <p:spPr>
          <a:xfrm>
            <a:off x="105058" y="943955"/>
            <a:ext cx="4099389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69562EB-89ED-4DD1-916A-1CCDBC3AB243}"/>
              </a:ext>
            </a:extLst>
          </p:cNvPr>
          <p:cNvSpPr/>
          <p:nvPr/>
        </p:nvSpPr>
        <p:spPr>
          <a:xfrm>
            <a:off x="7906895" y="742729"/>
            <a:ext cx="4233403" cy="99510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xmlns="" id="{DFEC9240-984C-411D-82A3-0E0BA9D8EB0B}"/>
              </a:ext>
            </a:extLst>
          </p:cNvPr>
          <p:cNvSpPr/>
          <p:nvPr/>
        </p:nvSpPr>
        <p:spPr>
          <a:xfrm rot="10800000">
            <a:off x="4245261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xmlns="" id="{6B396E8F-25F9-43EB-9A09-9E47A4035BE1}"/>
              </a:ext>
            </a:extLst>
          </p:cNvPr>
          <p:cNvSpPr/>
          <p:nvPr/>
        </p:nvSpPr>
        <p:spPr>
          <a:xfrm>
            <a:off x="4403305" y="956281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 de texte 7800">
            <a:extLst>
              <a:ext uri="{FF2B5EF4-FFF2-40B4-BE49-F238E27FC236}">
                <a16:creationId xmlns:a16="http://schemas.microsoft.com/office/drawing/2014/main" xmlns="" id="{A0776A5B-8215-435F-B63F-D861C65A7856}"/>
              </a:ext>
            </a:extLst>
          </p:cNvPr>
          <p:cNvSpPr txBox="1"/>
          <p:nvPr/>
        </p:nvSpPr>
        <p:spPr>
          <a:xfrm>
            <a:off x="4322192" y="2894522"/>
            <a:ext cx="1569820" cy="30685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Arduino 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 de texte 7842">
            <a:extLst>
              <a:ext uri="{FF2B5EF4-FFF2-40B4-BE49-F238E27FC236}">
                <a16:creationId xmlns:a16="http://schemas.microsoft.com/office/drawing/2014/main" xmlns="" id="{DA605F07-799F-46D8-BBCB-5D654496EF64}"/>
              </a:ext>
            </a:extLst>
          </p:cNvPr>
          <p:cNvSpPr txBox="1"/>
          <p:nvPr/>
        </p:nvSpPr>
        <p:spPr>
          <a:xfrm>
            <a:off x="6131076" y="2897081"/>
            <a:ext cx="1647107" cy="3527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Micro: bit  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xmlns="" id="{9F398BA4-BE5A-44AE-A268-692E43B4437B}"/>
              </a:ext>
            </a:extLst>
          </p:cNvPr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94" t="-2" r="1006" b="1021"/>
          <a:stretch/>
        </p:blipFill>
        <p:spPr bwMode="auto">
          <a:xfrm flipH="1">
            <a:off x="4323649" y="1689255"/>
            <a:ext cx="1767144" cy="1265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336DCA2E-57D9-46F6-8A3E-DE384EF67EDA}"/>
              </a:ext>
            </a:extLst>
          </p:cNvPr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0500" r="11834" b="11833"/>
          <a:stretch/>
        </p:blipFill>
        <p:spPr bwMode="auto">
          <a:xfrm>
            <a:off x="6512402" y="5102780"/>
            <a:ext cx="1265781" cy="1307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8411EDC8-5E91-4870-A7E6-4920F567B141}"/>
              </a:ext>
            </a:extLst>
          </p:cNvPr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14" b="16585"/>
          <a:stretch/>
        </p:blipFill>
        <p:spPr bwMode="auto">
          <a:xfrm>
            <a:off x="6356446" y="1807021"/>
            <a:ext cx="1457279" cy="1017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xmlns="" id="{41907767-3A10-4667-9D9C-111D6B5A2B34}"/>
              </a:ext>
            </a:extLst>
          </p:cNvPr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70" y="3478099"/>
            <a:ext cx="2247234" cy="1446601"/>
          </a:xfrm>
          <a:prstGeom prst="rect">
            <a:avLst/>
          </a:prstGeom>
        </p:spPr>
      </p:pic>
      <p:sp>
        <p:nvSpPr>
          <p:cNvPr id="41" name="Zone de texte 7806">
            <a:extLst>
              <a:ext uri="{FF2B5EF4-FFF2-40B4-BE49-F238E27FC236}">
                <a16:creationId xmlns:a16="http://schemas.microsoft.com/office/drawing/2014/main" xmlns="" id="{A4F3DE1B-8D84-4F83-A010-C10E18580AD8}"/>
              </a:ext>
            </a:extLst>
          </p:cNvPr>
          <p:cNvSpPr txBox="1"/>
          <p:nvPr/>
        </p:nvSpPr>
        <p:spPr>
          <a:xfrm>
            <a:off x="4314339" y="4465417"/>
            <a:ext cx="1816737" cy="3527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Raspberry Pi</a:t>
            </a:r>
          </a:p>
        </p:txBody>
      </p:sp>
      <p:sp>
        <p:nvSpPr>
          <p:cNvPr id="55" name="Zone de texte 7806">
            <a:extLst>
              <a:ext uri="{FF2B5EF4-FFF2-40B4-BE49-F238E27FC236}">
                <a16:creationId xmlns:a16="http://schemas.microsoft.com/office/drawing/2014/main" xmlns="" id="{2EE52123-FF1B-4AEE-AE32-91A5B8F20F70}"/>
              </a:ext>
            </a:extLst>
          </p:cNvPr>
          <p:cNvSpPr txBox="1"/>
          <p:nvPr/>
        </p:nvSpPr>
        <p:spPr>
          <a:xfrm>
            <a:off x="4448098" y="5593189"/>
            <a:ext cx="1952323" cy="3527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 Automate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79B4F518-701A-4EA9-BFE8-A1A90AADB748}"/>
              </a:ext>
            </a:extLst>
          </p:cNvPr>
          <p:cNvSpPr/>
          <p:nvPr/>
        </p:nvSpPr>
        <p:spPr>
          <a:xfrm>
            <a:off x="4207922" y="943955"/>
            <a:ext cx="4033878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Bulle narrative : rectangle à coins arrondis 49">
            <a:extLst>
              <a:ext uri="{FF2B5EF4-FFF2-40B4-BE49-F238E27FC236}">
                <a16:creationId xmlns:a16="http://schemas.microsoft.com/office/drawing/2014/main" xmlns="" id="{0C14C01F-C948-4C25-8B6F-31451E97E379}"/>
              </a:ext>
            </a:extLst>
          </p:cNvPr>
          <p:cNvSpPr/>
          <p:nvPr/>
        </p:nvSpPr>
        <p:spPr>
          <a:xfrm>
            <a:off x="3747242" y="2491916"/>
            <a:ext cx="3729455" cy="1775970"/>
          </a:xfrm>
          <a:prstGeom prst="wedgeRoundRectCallout">
            <a:avLst>
              <a:gd name="adj1" fmla="val 68735"/>
              <a:gd name="adj2" fmla="val -3817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Zone de texte 7772">
            <a:extLst>
              <a:ext uri="{FF2B5EF4-FFF2-40B4-BE49-F238E27FC236}">
                <a16:creationId xmlns:a16="http://schemas.microsoft.com/office/drawing/2014/main" xmlns="" id="{97EC570D-6EF9-4814-A71E-4B2F93030A6A}"/>
              </a:ext>
            </a:extLst>
          </p:cNvPr>
          <p:cNvSpPr txBox="1"/>
          <p:nvPr/>
        </p:nvSpPr>
        <p:spPr>
          <a:xfrm>
            <a:off x="3862784" y="2622814"/>
            <a:ext cx="3519264" cy="143065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Cette fonction assure le </a:t>
            </a: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transfert des informations </a:t>
            </a: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 </a:t>
            </a:r>
            <a:r>
              <a:rPr kumimoji="0" lang="fr-F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chaine d’énergie </a:t>
            </a: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système</a:t>
            </a: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 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utilisateur humain</a:t>
            </a:r>
            <a:endParaRPr kumimoji="0" lang="fr-F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Zone de texte 7772">
            <a:extLst>
              <a:ext uri="{FF2B5EF4-FFF2-40B4-BE49-F238E27FC236}">
                <a16:creationId xmlns:a16="http://schemas.microsoft.com/office/drawing/2014/main" xmlns="" id="{94EA9F58-920C-4BAD-9C3F-49F1B471B616}"/>
              </a:ext>
            </a:extLst>
          </p:cNvPr>
          <p:cNvSpPr txBox="1"/>
          <p:nvPr/>
        </p:nvSpPr>
        <p:spPr>
          <a:xfrm>
            <a:off x="8452230" y="1729990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Consignes vers la chaîne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d'énergie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xmlns="" id="{7FCBFBDF-C5EE-4E0E-B20E-455B265B4704}"/>
              </a:ext>
            </a:extLst>
          </p:cNvPr>
          <p:cNvPicPr/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8066" r="49075" b="18620"/>
          <a:stretch/>
        </p:blipFill>
        <p:spPr bwMode="auto">
          <a:xfrm>
            <a:off x="10390887" y="2283160"/>
            <a:ext cx="1438379" cy="8338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7" name="Zone de texte 7809">
            <a:extLst>
              <a:ext uri="{FF2B5EF4-FFF2-40B4-BE49-F238E27FC236}">
                <a16:creationId xmlns:a16="http://schemas.microsoft.com/office/drawing/2014/main" xmlns="" id="{12528E95-498B-4483-8EDA-973B7C1F6F09}"/>
              </a:ext>
            </a:extLst>
          </p:cNvPr>
          <p:cNvSpPr txBox="1"/>
          <p:nvPr/>
        </p:nvSpPr>
        <p:spPr>
          <a:xfrm>
            <a:off x="10519725" y="3118726"/>
            <a:ext cx="1438379" cy="38176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Bluetooth  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xmlns="" id="{124C335F-F88F-43E6-AC46-66D487B13C1F}"/>
              </a:ext>
            </a:extLst>
          </p:cNvPr>
          <p:cNvPicPr/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27" r="79993" b="34751"/>
          <a:stretch/>
        </p:blipFill>
        <p:spPr bwMode="auto">
          <a:xfrm>
            <a:off x="8448811" y="2401312"/>
            <a:ext cx="1438379" cy="769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9" name="Zone de texte 7812">
            <a:extLst>
              <a:ext uri="{FF2B5EF4-FFF2-40B4-BE49-F238E27FC236}">
                <a16:creationId xmlns:a16="http://schemas.microsoft.com/office/drawing/2014/main" xmlns="" id="{A6D859DF-632C-43EC-AD8B-C4E32AB57DEF}"/>
              </a:ext>
            </a:extLst>
          </p:cNvPr>
          <p:cNvSpPr txBox="1"/>
          <p:nvPr/>
        </p:nvSpPr>
        <p:spPr>
          <a:xfrm>
            <a:off x="8729758" y="3118726"/>
            <a:ext cx="951709" cy="3383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Wifi  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Zone de texte 7815">
            <a:extLst>
              <a:ext uri="{FF2B5EF4-FFF2-40B4-BE49-F238E27FC236}">
                <a16:creationId xmlns:a16="http://schemas.microsoft.com/office/drawing/2014/main" xmlns="" id="{CFA4322F-87AA-4111-B29B-0F5B5F4E2D8E}"/>
              </a:ext>
            </a:extLst>
          </p:cNvPr>
          <p:cNvSpPr txBox="1"/>
          <p:nvPr/>
        </p:nvSpPr>
        <p:spPr>
          <a:xfrm>
            <a:off x="9637890" y="4123694"/>
            <a:ext cx="2249495" cy="4506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Ondes radio 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xmlns="" id="{443E45FE-9B24-4D96-8882-CA9BE47E5FE0}"/>
              </a:ext>
            </a:extLst>
          </p:cNvPr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11023" r="5809" b="9391"/>
          <a:stretch/>
        </p:blipFill>
        <p:spPr bwMode="auto">
          <a:xfrm>
            <a:off x="9573688" y="4928058"/>
            <a:ext cx="2249495" cy="1091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3" name="Zone de texte 7827">
            <a:extLst>
              <a:ext uri="{FF2B5EF4-FFF2-40B4-BE49-F238E27FC236}">
                <a16:creationId xmlns:a16="http://schemas.microsoft.com/office/drawing/2014/main" xmlns="" id="{D188C6D1-0973-43DB-8F1C-7B7FB2F74E7C}"/>
              </a:ext>
            </a:extLst>
          </p:cNvPr>
          <p:cNvSpPr txBox="1"/>
          <p:nvPr/>
        </p:nvSpPr>
        <p:spPr>
          <a:xfrm>
            <a:off x="8915464" y="5970206"/>
            <a:ext cx="3276536" cy="2180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Cordons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(USB, RS232,..)</a:t>
            </a:r>
            <a:endParaRPr kumimoji="0" lang="x-none" sz="2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xmlns="" id="{D0EB7848-349D-46F5-8155-891E5ED1DF33}"/>
              </a:ext>
            </a:extLst>
          </p:cNvPr>
          <p:cNvPicPr/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70" r="-2" b="4374"/>
          <a:stretch/>
        </p:blipFill>
        <p:spPr bwMode="auto">
          <a:xfrm>
            <a:off x="8405318" y="3632266"/>
            <a:ext cx="1458657" cy="16663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855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4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6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6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6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8" grpId="0" animBg="1"/>
      <p:bldP spid="43" grpId="0" animBg="1"/>
      <p:bldP spid="50" grpId="0" animBg="1"/>
      <p:bldP spid="52" grpId="0"/>
      <p:bldP spid="54" grpId="0"/>
      <p:bldP spid="57" grpId="0"/>
      <p:bldP spid="59" grpId="0"/>
      <p:bldP spid="61" grpId="0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xmlns="" id="{403D491C-0948-42FB-9652-206E5064A358}"/>
              </a:ext>
            </a:extLst>
          </p:cNvPr>
          <p:cNvSpPr/>
          <p:nvPr/>
        </p:nvSpPr>
        <p:spPr>
          <a:xfrm rot="10800000">
            <a:off x="8314955" y="157860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BDFD0050-2AA8-420E-8E12-D54EB129B637}"/>
              </a:ext>
            </a:extLst>
          </p:cNvPr>
          <p:cNvGrpSpPr/>
          <p:nvPr/>
        </p:nvGrpSpPr>
        <p:grpSpPr>
          <a:xfrm>
            <a:off x="107193" y="387165"/>
            <a:ext cx="4900642" cy="556790"/>
            <a:chOff x="-204033" y="-11377"/>
            <a:chExt cx="3314767" cy="5156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05F3CEA3-7450-41B3-86CF-F16DE7A3C92D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 : carré corné 38">
              <a:extLst>
                <a:ext uri="{FF2B5EF4-FFF2-40B4-BE49-F238E27FC236}">
                  <a16:creationId xmlns:a16="http://schemas.microsoft.com/office/drawing/2014/main" xmlns="" id="{D9C3D328-7362-4852-A54A-5612AACB39D6}"/>
                </a:ext>
              </a:extLst>
            </p:cNvPr>
            <p:cNvSpPr/>
            <p:nvPr/>
          </p:nvSpPr>
          <p:spPr>
            <a:xfrm>
              <a:off x="76054" y="85172"/>
              <a:ext cx="3034680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D’INFORMATION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xmlns="" id="{803C85E0-A8AE-4B1C-BA60-BA76596D7486}"/>
              </a:ext>
            </a:extLst>
          </p:cNvPr>
          <p:cNvSpPr/>
          <p:nvPr/>
        </p:nvSpPr>
        <p:spPr>
          <a:xfrm>
            <a:off x="8462545" y="956281"/>
            <a:ext cx="3457008" cy="683511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Communiquer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xmlns="" id="{2EC115D7-9EC9-4EB2-8F95-08B68A6A8C7F}"/>
              </a:ext>
            </a:extLst>
          </p:cNvPr>
          <p:cNvSpPr/>
          <p:nvPr/>
        </p:nvSpPr>
        <p:spPr>
          <a:xfrm>
            <a:off x="3854309" y="1172887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xmlns="" id="{8A0B6759-74B2-45A9-944F-00D7CCA23606}"/>
              </a:ext>
            </a:extLst>
          </p:cNvPr>
          <p:cNvSpPr/>
          <p:nvPr/>
        </p:nvSpPr>
        <p:spPr>
          <a:xfrm>
            <a:off x="7913549" y="1172887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xmlns="" id="{C5089FF2-49C7-458E-A64F-7FCAFE09EFF3}"/>
              </a:ext>
            </a:extLst>
          </p:cNvPr>
          <p:cNvSpPr/>
          <p:nvPr/>
        </p:nvSpPr>
        <p:spPr>
          <a:xfrm rot="10800000">
            <a:off x="163283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xmlns="" id="{C7E082C8-6FA7-4A5E-817F-C289085DDF81}"/>
              </a:ext>
            </a:extLst>
          </p:cNvPr>
          <p:cNvSpPr/>
          <p:nvPr/>
        </p:nvSpPr>
        <p:spPr>
          <a:xfrm>
            <a:off x="328538" y="956281"/>
            <a:ext cx="3457008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Acquérir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7772">
            <a:extLst>
              <a:ext uri="{FF2B5EF4-FFF2-40B4-BE49-F238E27FC236}">
                <a16:creationId xmlns:a16="http://schemas.microsoft.com/office/drawing/2014/main" xmlns="" id="{897106A6-E923-4B98-A332-0AD0A954BFA4}"/>
              </a:ext>
            </a:extLst>
          </p:cNvPr>
          <p:cNvSpPr txBox="1"/>
          <p:nvPr/>
        </p:nvSpPr>
        <p:spPr>
          <a:xfrm>
            <a:off x="215419" y="1737835"/>
            <a:ext cx="3586636" cy="29449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Informations extérieures au système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B6B31E4-2335-4710-BF0D-0E54D4DCC162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28750" r="10383" b="24000"/>
          <a:stretch/>
        </p:blipFill>
        <p:spPr bwMode="auto">
          <a:xfrm>
            <a:off x="295461" y="2314778"/>
            <a:ext cx="1955391" cy="1263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Zone de texte 7779">
            <a:extLst>
              <a:ext uri="{FF2B5EF4-FFF2-40B4-BE49-F238E27FC236}">
                <a16:creationId xmlns:a16="http://schemas.microsoft.com/office/drawing/2014/main" xmlns="" id="{EE2F9712-3C16-4178-9FC5-A4C7532D0C33}"/>
              </a:ext>
            </a:extLst>
          </p:cNvPr>
          <p:cNvSpPr txBox="1"/>
          <p:nvPr/>
        </p:nvSpPr>
        <p:spPr>
          <a:xfrm>
            <a:off x="1672275" y="317152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gaz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A312894C-162F-495E-8F09-149E1EEECF3E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1" y="3722208"/>
            <a:ext cx="1492936" cy="1236504"/>
          </a:xfrm>
          <a:prstGeom prst="rect">
            <a:avLst/>
          </a:prstGeom>
        </p:spPr>
      </p:pic>
      <p:sp>
        <p:nvSpPr>
          <p:cNvPr id="40" name="Zone de texte 7779">
            <a:extLst>
              <a:ext uri="{FF2B5EF4-FFF2-40B4-BE49-F238E27FC236}">
                <a16:creationId xmlns:a16="http://schemas.microsoft.com/office/drawing/2014/main" xmlns="" id="{C1926C81-4FBE-4EA3-A478-9CA76692AABD}"/>
              </a:ext>
            </a:extLst>
          </p:cNvPr>
          <p:cNvSpPr txBox="1"/>
          <p:nvPr/>
        </p:nvSpPr>
        <p:spPr>
          <a:xfrm>
            <a:off x="1451318" y="4451341"/>
            <a:ext cx="2200954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Capteur de vent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1B181B4A-6577-4969-BBC6-994A792AD826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5" t="5990" r="63130" b="10520"/>
          <a:stretch/>
        </p:blipFill>
        <p:spPr bwMode="auto">
          <a:xfrm>
            <a:off x="368817" y="5102780"/>
            <a:ext cx="1150994" cy="1365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Zone de texte 7779">
            <a:extLst>
              <a:ext uri="{FF2B5EF4-FFF2-40B4-BE49-F238E27FC236}">
                <a16:creationId xmlns:a16="http://schemas.microsoft.com/office/drawing/2014/main" xmlns="" id="{AA181FA2-9BDF-4185-8A1C-DB0AE617C797}"/>
              </a:ext>
            </a:extLst>
          </p:cNvPr>
          <p:cNvSpPr txBox="1"/>
          <p:nvPr/>
        </p:nvSpPr>
        <p:spPr>
          <a:xfrm>
            <a:off x="1546102" y="5544741"/>
            <a:ext cx="230820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Détecteur de mouvement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690270-EAA7-43AB-8C75-ED183A9BFEDC}"/>
              </a:ext>
            </a:extLst>
          </p:cNvPr>
          <p:cNvSpPr/>
          <p:nvPr/>
        </p:nvSpPr>
        <p:spPr>
          <a:xfrm>
            <a:off x="105058" y="943955"/>
            <a:ext cx="4099389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xmlns="" id="{DFEC9240-984C-411D-82A3-0E0BA9D8EB0B}"/>
              </a:ext>
            </a:extLst>
          </p:cNvPr>
          <p:cNvSpPr/>
          <p:nvPr/>
        </p:nvSpPr>
        <p:spPr>
          <a:xfrm rot="10800000">
            <a:off x="4245261" y="1568321"/>
            <a:ext cx="3771987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xmlns="" id="{6B396E8F-25F9-43EB-9A09-9E47A4035BE1}"/>
              </a:ext>
            </a:extLst>
          </p:cNvPr>
          <p:cNvSpPr/>
          <p:nvPr/>
        </p:nvSpPr>
        <p:spPr>
          <a:xfrm>
            <a:off x="4403305" y="956281"/>
            <a:ext cx="3455899" cy="682307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Traiter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 de texte 7800">
            <a:extLst>
              <a:ext uri="{FF2B5EF4-FFF2-40B4-BE49-F238E27FC236}">
                <a16:creationId xmlns:a16="http://schemas.microsoft.com/office/drawing/2014/main" xmlns="" id="{A0776A5B-8215-435F-B63F-D861C65A7856}"/>
              </a:ext>
            </a:extLst>
          </p:cNvPr>
          <p:cNvSpPr txBox="1"/>
          <p:nvPr/>
        </p:nvSpPr>
        <p:spPr>
          <a:xfrm>
            <a:off x="4322192" y="2894522"/>
            <a:ext cx="1569820" cy="30685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Arduino 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 de texte 7842">
            <a:extLst>
              <a:ext uri="{FF2B5EF4-FFF2-40B4-BE49-F238E27FC236}">
                <a16:creationId xmlns:a16="http://schemas.microsoft.com/office/drawing/2014/main" xmlns="" id="{DA605F07-799F-46D8-BBCB-5D654496EF64}"/>
              </a:ext>
            </a:extLst>
          </p:cNvPr>
          <p:cNvSpPr txBox="1"/>
          <p:nvPr/>
        </p:nvSpPr>
        <p:spPr>
          <a:xfrm>
            <a:off x="6131076" y="2897081"/>
            <a:ext cx="1647107" cy="3527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Micro: bit  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xmlns="" id="{9F398BA4-BE5A-44AE-A268-692E43B4437B}"/>
              </a:ext>
            </a:extLst>
          </p:cNvPr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94" t="-2" r="1006" b="1021"/>
          <a:stretch/>
        </p:blipFill>
        <p:spPr bwMode="auto">
          <a:xfrm flipH="1">
            <a:off x="4323649" y="1689255"/>
            <a:ext cx="1767144" cy="1265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336DCA2E-57D9-46F6-8A3E-DE384EF67EDA}"/>
              </a:ext>
            </a:extLst>
          </p:cNvPr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0500" r="11834" b="11833"/>
          <a:stretch/>
        </p:blipFill>
        <p:spPr bwMode="auto">
          <a:xfrm>
            <a:off x="6512402" y="5102780"/>
            <a:ext cx="1265781" cy="1307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8411EDC8-5E91-4870-A7E6-4920F567B141}"/>
              </a:ext>
            </a:extLst>
          </p:cNvPr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14" b="16585"/>
          <a:stretch/>
        </p:blipFill>
        <p:spPr bwMode="auto">
          <a:xfrm>
            <a:off x="6356446" y="1807021"/>
            <a:ext cx="1457279" cy="1017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xmlns="" id="{41907767-3A10-4667-9D9C-111D6B5A2B34}"/>
              </a:ext>
            </a:extLst>
          </p:cNvPr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70" y="3478099"/>
            <a:ext cx="2247234" cy="1446601"/>
          </a:xfrm>
          <a:prstGeom prst="rect">
            <a:avLst/>
          </a:prstGeom>
        </p:spPr>
      </p:pic>
      <p:sp>
        <p:nvSpPr>
          <p:cNvPr id="41" name="Zone de texte 7806">
            <a:extLst>
              <a:ext uri="{FF2B5EF4-FFF2-40B4-BE49-F238E27FC236}">
                <a16:creationId xmlns:a16="http://schemas.microsoft.com/office/drawing/2014/main" xmlns="" id="{A4F3DE1B-8D84-4F83-A010-C10E18580AD8}"/>
              </a:ext>
            </a:extLst>
          </p:cNvPr>
          <p:cNvSpPr txBox="1"/>
          <p:nvPr/>
        </p:nvSpPr>
        <p:spPr>
          <a:xfrm>
            <a:off x="4314339" y="4465417"/>
            <a:ext cx="1816737" cy="3527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Raspberry Pi</a:t>
            </a:r>
          </a:p>
        </p:txBody>
      </p:sp>
      <p:sp>
        <p:nvSpPr>
          <p:cNvPr id="55" name="Zone de texte 7806">
            <a:extLst>
              <a:ext uri="{FF2B5EF4-FFF2-40B4-BE49-F238E27FC236}">
                <a16:creationId xmlns:a16="http://schemas.microsoft.com/office/drawing/2014/main" xmlns="" id="{2EE52123-FF1B-4AEE-AE32-91A5B8F20F70}"/>
              </a:ext>
            </a:extLst>
          </p:cNvPr>
          <p:cNvSpPr txBox="1"/>
          <p:nvPr/>
        </p:nvSpPr>
        <p:spPr>
          <a:xfrm>
            <a:off x="4448098" y="5593189"/>
            <a:ext cx="1952323" cy="3527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 Automate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79B4F518-701A-4EA9-BFE8-A1A90AADB748}"/>
              </a:ext>
            </a:extLst>
          </p:cNvPr>
          <p:cNvSpPr/>
          <p:nvPr/>
        </p:nvSpPr>
        <p:spPr>
          <a:xfrm>
            <a:off x="4207922" y="943955"/>
            <a:ext cx="4033878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Bulle narrative : rectangle à coins arrondis 49">
            <a:extLst>
              <a:ext uri="{FF2B5EF4-FFF2-40B4-BE49-F238E27FC236}">
                <a16:creationId xmlns:a16="http://schemas.microsoft.com/office/drawing/2014/main" xmlns="" id="{0C14C01F-C948-4C25-8B6F-31451E97E379}"/>
              </a:ext>
            </a:extLst>
          </p:cNvPr>
          <p:cNvSpPr/>
          <p:nvPr/>
        </p:nvSpPr>
        <p:spPr>
          <a:xfrm>
            <a:off x="3747242" y="2491916"/>
            <a:ext cx="3729455" cy="1775970"/>
          </a:xfrm>
          <a:prstGeom prst="wedgeRoundRectCallout">
            <a:avLst>
              <a:gd name="adj1" fmla="val 68735"/>
              <a:gd name="adj2" fmla="val -3817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Zone de texte 7772">
            <a:extLst>
              <a:ext uri="{FF2B5EF4-FFF2-40B4-BE49-F238E27FC236}">
                <a16:creationId xmlns:a16="http://schemas.microsoft.com/office/drawing/2014/main" xmlns="" id="{97EC570D-6EF9-4814-A71E-4B2F93030A6A}"/>
              </a:ext>
            </a:extLst>
          </p:cNvPr>
          <p:cNvSpPr txBox="1"/>
          <p:nvPr/>
        </p:nvSpPr>
        <p:spPr>
          <a:xfrm>
            <a:off x="3781635" y="2622545"/>
            <a:ext cx="3675553" cy="143065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Cette fonction assure le </a:t>
            </a: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transfert des informations </a:t>
            </a: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 </a:t>
            </a:r>
            <a:r>
              <a:rPr kumimoji="0" lang="fr-F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chaine d’énergie </a:t>
            </a: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système</a:t>
            </a: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 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utilisateur humain</a:t>
            </a:r>
            <a:endParaRPr kumimoji="0" lang="fr-F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Zone de texte 7772">
            <a:extLst>
              <a:ext uri="{FF2B5EF4-FFF2-40B4-BE49-F238E27FC236}">
                <a16:creationId xmlns:a16="http://schemas.microsoft.com/office/drawing/2014/main" xmlns="" id="{94EA9F58-920C-4BAD-9C3F-49F1B471B616}"/>
              </a:ext>
            </a:extLst>
          </p:cNvPr>
          <p:cNvSpPr txBox="1"/>
          <p:nvPr/>
        </p:nvSpPr>
        <p:spPr>
          <a:xfrm>
            <a:off x="8311016" y="1713614"/>
            <a:ext cx="3349803" cy="58420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Exp.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: informations vers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Facebook Letter Faces" pitchFamily="50" charset="0"/>
                <a:ea typeface="Calibri" panose="020F0502020204030204" pitchFamily="34" charset="0"/>
                <a:cs typeface="Calibri" panose="020F0502020204030204" pitchFamily="34" charset="0"/>
              </a:rPr>
              <a:t>l’utilisateur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Facebook Letter Faces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xmlns="" id="{DD602E2A-082B-47BA-944B-AFF686E5CB2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9" r="50562" b="7565"/>
          <a:stretch/>
        </p:blipFill>
        <p:spPr bwMode="auto">
          <a:xfrm>
            <a:off x="10357846" y="3588920"/>
            <a:ext cx="1464537" cy="1216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3" name="Zone de texte 7818">
            <a:extLst>
              <a:ext uri="{FF2B5EF4-FFF2-40B4-BE49-F238E27FC236}">
                <a16:creationId xmlns:a16="http://schemas.microsoft.com/office/drawing/2014/main" xmlns="" id="{95056209-F307-459D-BDAC-CD0FFF6B4FA6}"/>
              </a:ext>
            </a:extLst>
          </p:cNvPr>
          <p:cNvSpPr txBox="1"/>
          <p:nvPr/>
        </p:nvSpPr>
        <p:spPr>
          <a:xfrm>
            <a:off x="10719703" y="4690756"/>
            <a:ext cx="941116" cy="26795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Buzzer  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4" name="Zone de texte 1718">
            <a:extLst>
              <a:ext uri="{FF2B5EF4-FFF2-40B4-BE49-F238E27FC236}">
                <a16:creationId xmlns:a16="http://schemas.microsoft.com/office/drawing/2014/main" xmlns="" id="{DD1FBBFD-8E06-4402-9F90-350A03BE2927}"/>
              </a:ext>
            </a:extLst>
          </p:cNvPr>
          <p:cNvSpPr txBox="1"/>
          <p:nvPr/>
        </p:nvSpPr>
        <p:spPr>
          <a:xfrm>
            <a:off x="9555871" y="6009631"/>
            <a:ext cx="1379351" cy="17746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Écran LCD  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xmlns="" id="{9F3531D5-EBFB-4F7A-9ED4-47CB01E4C8D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2" t="20474" r="79662" b="24533"/>
          <a:stretch/>
        </p:blipFill>
        <p:spPr bwMode="auto">
          <a:xfrm>
            <a:off x="8744127" y="3633104"/>
            <a:ext cx="1079495" cy="8063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1" name="Zone de texte 1717">
            <a:extLst>
              <a:ext uri="{FF2B5EF4-FFF2-40B4-BE49-F238E27FC236}">
                <a16:creationId xmlns:a16="http://schemas.microsoft.com/office/drawing/2014/main" xmlns="" id="{C158F186-FE20-41EE-B000-FD56934E0252}"/>
              </a:ext>
            </a:extLst>
          </p:cNvPr>
          <p:cNvSpPr txBox="1"/>
          <p:nvPr/>
        </p:nvSpPr>
        <p:spPr>
          <a:xfrm>
            <a:off x="8414409" y="4690756"/>
            <a:ext cx="1895518" cy="3902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Lampe témoin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Voyants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endParaRPr kumimoji="0" lang="x-non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xmlns="" id="{42743993-A917-47AC-8684-34205788A0E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61" t="13921" r="5735" b="7565"/>
          <a:stretch/>
        </p:blipFill>
        <p:spPr bwMode="auto">
          <a:xfrm>
            <a:off x="9283875" y="2280039"/>
            <a:ext cx="1995832" cy="876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Zone de texte 7824">
            <a:extLst>
              <a:ext uri="{FF2B5EF4-FFF2-40B4-BE49-F238E27FC236}">
                <a16:creationId xmlns:a16="http://schemas.microsoft.com/office/drawing/2014/main" xmlns="" id="{925F14DB-6FB0-4B50-A3C0-3612B3559C30}"/>
              </a:ext>
            </a:extLst>
          </p:cNvPr>
          <p:cNvSpPr txBox="1"/>
          <p:nvPr/>
        </p:nvSpPr>
        <p:spPr>
          <a:xfrm>
            <a:off x="9460542" y="3093043"/>
            <a:ext cx="1642499" cy="24507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Afficheur   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xmlns="" id="{16BD9394-2185-4431-9445-5D98676AEB08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9" y="5211164"/>
            <a:ext cx="2212877" cy="8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6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6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6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 animBg="1"/>
      <p:bldP spid="50" grpId="0" animBg="1"/>
      <p:bldP spid="52" grpId="0"/>
      <p:bldP spid="54" grpId="0"/>
      <p:bldP spid="73" grpId="0"/>
      <p:bldP spid="74" grpId="0"/>
      <p:bldP spid="71" grpId="0"/>
      <p:bldP spid="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 : avec coins arrondis en haut 113">
            <a:extLst>
              <a:ext uri="{FF2B5EF4-FFF2-40B4-BE49-F238E27FC236}">
                <a16:creationId xmlns:a16="http://schemas.microsoft.com/office/drawing/2014/main" xmlns="" id="{6B396E8F-25F9-43EB-9A09-9E47A4035BE1}"/>
              </a:ext>
            </a:extLst>
          </p:cNvPr>
          <p:cNvSpPr/>
          <p:nvPr/>
        </p:nvSpPr>
        <p:spPr>
          <a:xfrm>
            <a:off x="3336731" y="3159594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 : avec coins arrondis en haut 114">
            <a:extLst>
              <a:ext uri="{FF2B5EF4-FFF2-40B4-BE49-F238E27FC236}">
                <a16:creationId xmlns:a16="http://schemas.microsoft.com/office/drawing/2014/main" xmlns="" id="{803C85E0-A8AE-4B1C-BA60-BA76596D7486}"/>
              </a:ext>
            </a:extLst>
          </p:cNvPr>
          <p:cNvSpPr/>
          <p:nvPr/>
        </p:nvSpPr>
        <p:spPr>
          <a:xfrm>
            <a:off x="6341559" y="3158992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lèche droite 325">
            <a:extLst>
              <a:ext uri="{FF2B5EF4-FFF2-40B4-BE49-F238E27FC236}">
                <a16:creationId xmlns:a16="http://schemas.microsoft.com/office/drawing/2014/main" xmlns="" id="{2EC115D7-9EC9-4EB2-8F95-08B68A6A8C7F}"/>
              </a:ext>
            </a:extLst>
          </p:cNvPr>
          <p:cNvSpPr/>
          <p:nvPr/>
        </p:nvSpPr>
        <p:spPr>
          <a:xfrm>
            <a:off x="2808219" y="3330471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lèche droite 325">
            <a:extLst>
              <a:ext uri="{FF2B5EF4-FFF2-40B4-BE49-F238E27FC236}">
                <a16:creationId xmlns:a16="http://schemas.microsoft.com/office/drawing/2014/main" xmlns="" id="{8A0B6759-74B2-45A9-944F-00D7CCA23606}"/>
              </a:ext>
            </a:extLst>
          </p:cNvPr>
          <p:cNvSpPr/>
          <p:nvPr/>
        </p:nvSpPr>
        <p:spPr>
          <a:xfrm>
            <a:off x="5811938" y="3330471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Zone de texte 7852">
            <a:extLst>
              <a:ext uri="{FF2B5EF4-FFF2-40B4-BE49-F238E27FC236}">
                <a16:creationId xmlns:a16="http://schemas.microsoft.com/office/drawing/2014/main" xmlns="" id="{48906CA4-B233-4303-9460-BC2011EC00B0}"/>
              </a:ext>
            </a:extLst>
          </p:cNvPr>
          <p:cNvSpPr txBox="1"/>
          <p:nvPr/>
        </p:nvSpPr>
        <p:spPr>
          <a:xfrm>
            <a:off x="320406" y="971396"/>
            <a:ext cx="11277318" cy="206571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4EB3CF">
                <a:lumMod val="50000"/>
              </a:srgbClr>
            </a:solidFill>
          </a:ln>
          <a:effectLst/>
        </p:spPr>
        <p:txBody>
          <a:bodyPr rot="0" spcFirstLastPara="0" vert="horz" wrap="square" lIns="91440" tIns="252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indent="180340">
              <a:lnSpc>
                <a:spcPct val="107000"/>
              </a:lnSpc>
              <a:spcAft>
                <a:spcPts val="300"/>
              </a:spcAft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chaîne d’énergie est la partie du système technique qui permet de réaliser une </a:t>
            </a:r>
            <a:r>
              <a:rPr lang="fr-FR" sz="2400" dirty="0">
                <a:solidFill>
                  <a:srgbClr val="AEAAA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</a:t>
            </a: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partir de l’énergie qu’il reçoit. Elle se décompose en plusieurs fonctions (ou </a:t>
            </a:r>
            <a:r>
              <a:rPr lang="fr-FR" sz="2400" dirty="0">
                <a:solidFill>
                  <a:srgbClr val="AEAAA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............................................</a:t>
            </a: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et elle montre également les transformations qui s’opèrent.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 : avec coins arrondis en haut 28">
            <a:extLst>
              <a:ext uri="{FF2B5EF4-FFF2-40B4-BE49-F238E27FC236}">
                <a16:creationId xmlns:a16="http://schemas.microsoft.com/office/drawing/2014/main" xmlns="" id="{42699527-DEE7-444A-B233-8E2673B14624}"/>
              </a:ext>
            </a:extLst>
          </p:cNvPr>
          <p:cNvSpPr/>
          <p:nvPr/>
        </p:nvSpPr>
        <p:spPr>
          <a:xfrm>
            <a:off x="5981031" y="657306"/>
            <a:ext cx="4877469" cy="452538"/>
          </a:xfrm>
          <a:prstGeom prst="round2SameRect">
            <a:avLst>
              <a:gd name="adj1" fmla="val 0"/>
              <a:gd name="adj2" fmla="val 36893"/>
            </a:avLst>
          </a:prstGeom>
          <a:noFill/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4572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56E9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chaîne d’énergie, c’est quoi ?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xmlns="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Zone de texte 1157">
            <a:extLst>
              <a:ext uri="{FF2B5EF4-FFF2-40B4-BE49-F238E27FC236}">
                <a16:creationId xmlns:a16="http://schemas.microsoft.com/office/drawing/2014/main" xmlns="" id="{22BD9838-AAB7-4331-B8E2-4D2C5E924100}"/>
              </a:ext>
            </a:extLst>
          </p:cNvPr>
          <p:cNvSpPr txBox="1"/>
          <p:nvPr/>
        </p:nvSpPr>
        <p:spPr>
          <a:xfrm>
            <a:off x="594277" y="1642048"/>
            <a:ext cx="1611042" cy="39718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1886B393-13A7-4BE7-8B93-3CECE3203D68}"/>
              </a:ext>
            </a:extLst>
          </p:cNvPr>
          <p:cNvSpPr txBox="1"/>
          <p:nvPr/>
        </p:nvSpPr>
        <p:spPr>
          <a:xfrm>
            <a:off x="1311882" y="1332807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5" name="Zone de texte 1157">
            <a:extLst>
              <a:ext uri="{FF2B5EF4-FFF2-40B4-BE49-F238E27FC236}">
                <a16:creationId xmlns:a16="http://schemas.microsoft.com/office/drawing/2014/main" xmlns="" id="{B53FD78C-D19C-4836-A488-2987B166408F}"/>
              </a:ext>
            </a:extLst>
          </p:cNvPr>
          <p:cNvSpPr txBox="1"/>
          <p:nvPr/>
        </p:nvSpPr>
        <p:spPr>
          <a:xfrm>
            <a:off x="1038502" y="2084543"/>
            <a:ext cx="2976277" cy="32949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blocs fonctionnels  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DDB612C2-C051-4D7B-A4CB-09355D927B18}"/>
              </a:ext>
            </a:extLst>
          </p:cNvPr>
          <p:cNvSpPr txBox="1"/>
          <p:nvPr/>
        </p:nvSpPr>
        <p:spPr>
          <a:xfrm>
            <a:off x="2257554" y="1820682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11" name="Rectangle : avec coins arrondis en haut 110">
            <a:extLst>
              <a:ext uri="{FF2B5EF4-FFF2-40B4-BE49-F238E27FC236}">
                <a16:creationId xmlns:a16="http://schemas.microsoft.com/office/drawing/2014/main" xmlns="" id="{C7E082C8-6FA7-4A5E-817F-C289085DDF81}"/>
              </a:ext>
            </a:extLst>
          </p:cNvPr>
          <p:cNvSpPr/>
          <p:nvPr/>
        </p:nvSpPr>
        <p:spPr>
          <a:xfrm>
            <a:off x="333012" y="3159594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 : avec coins arrondis en haut 22">
            <a:extLst>
              <a:ext uri="{FF2B5EF4-FFF2-40B4-BE49-F238E27FC236}">
                <a16:creationId xmlns:a16="http://schemas.microsoft.com/office/drawing/2014/main" xmlns="" id="{EBAA2551-BFCB-40EE-A712-0CE155F70471}"/>
              </a:ext>
            </a:extLst>
          </p:cNvPr>
          <p:cNvSpPr/>
          <p:nvPr/>
        </p:nvSpPr>
        <p:spPr>
          <a:xfrm>
            <a:off x="9346389" y="3158992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èche droite 325">
            <a:extLst>
              <a:ext uri="{FF2B5EF4-FFF2-40B4-BE49-F238E27FC236}">
                <a16:creationId xmlns:a16="http://schemas.microsoft.com/office/drawing/2014/main" xmlns="" id="{D6CB8205-9978-4CA6-8E09-BFA0255E932C}"/>
              </a:ext>
            </a:extLst>
          </p:cNvPr>
          <p:cNvSpPr/>
          <p:nvPr/>
        </p:nvSpPr>
        <p:spPr>
          <a:xfrm>
            <a:off x="8816766" y="3330471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2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550"/>
                            </p:stCondLst>
                            <p:childTnLst>
                              <p:par>
                                <p:cTn id="1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50"/>
                            </p:stCondLst>
                            <p:childTnLst>
                              <p:par>
                                <p:cTn id="2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122" grpId="0" animBg="1"/>
      <p:bldP spid="123" grpId="0" animBg="1"/>
      <p:bldP spid="28" grpId="0" animBg="1"/>
      <p:bldP spid="29" grpId="0"/>
      <p:bldP spid="33" grpId="0" animBg="1"/>
      <p:bldP spid="34" grpId="0"/>
      <p:bldP spid="34" grpId="1"/>
      <p:bldP spid="34" grpId="2"/>
      <p:bldP spid="35" grpId="0" animBg="1"/>
      <p:bldP spid="36" grpId="0"/>
      <p:bldP spid="36" grpId="1"/>
      <p:bldP spid="36" grpId="2"/>
      <p:bldP spid="111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568A8907-5351-4CDA-8D2C-5652DF46A57C}"/>
              </a:ext>
            </a:extLst>
          </p:cNvPr>
          <p:cNvGrpSpPr/>
          <p:nvPr/>
        </p:nvGrpSpPr>
        <p:grpSpPr>
          <a:xfrm>
            <a:off x="333012" y="3158992"/>
            <a:ext cx="11461377" cy="683511"/>
            <a:chOff x="333012" y="3158992"/>
            <a:chExt cx="11461377" cy="683511"/>
          </a:xfrm>
        </p:grpSpPr>
        <p:sp>
          <p:nvSpPr>
            <p:cNvPr id="114" name="Rectangle : avec coins arrondis en haut 113">
              <a:extLst>
                <a:ext uri="{FF2B5EF4-FFF2-40B4-BE49-F238E27FC236}">
                  <a16:creationId xmlns:a16="http://schemas.microsoft.com/office/drawing/2014/main" xmlns="" id="{6B396E8F-25F9-43EB-9A09-9E47A4035BE1}"/>
                </a:ext>
              </a:extLst>
            </p:cNvPr>
            <p:cNvSpPr/>
            <p:nvPr/>
          </p:nvSpPr>
          <p:spPr>
            <a:xfrm>
              <a:off x="3336731" y="3159594"/>
              <a:ext cx="2448000" cy="682307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Distribuer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 : avec coins arrondis en haut 114">
              <a:extLst>
                <a:ext uri="{FF2B5EF4-FFF2-40B4-BE49-F238E27FC236}">
                  <a16:creationId xmlns:a16="http://schemas.microsoft.com/office/drawing/2014/main" xmlns="" id="{803C85E0-A8AE-4B1C-BA60-BA76596D7486}"/>
                </a:ext>
              </a:extLst>
            </p:cNvPr>
            <p:cNvSpPr/>
            <p:nvPr/>
          </p:nvSpPr>
          <p:spPr>
            <a:xfrm>
              <a:off x="6341559" y="3158992"/>
              <a:ext cx="2448000" cy="683511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Convertir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lèche droite 325">
              <a:extLst>
                <a:ext uri="{FF2B5EF4-FFF2-40B4-BE49-F238E27FC236}">
                  <a16:creationId xmlns:a16="http://schemas.microsoft.com/office/drawing/2014/main" xmlns="" id="{2EC115D7-9EC9-4EB2-8F95-08B68A6A8C7F}"/>
                </a:ext>
              </a:extLst>
            </p:cNvPr>
            <p:cNvSpPr/>
            <p:nvPr/>
          </p:nvSpPr>
          <p:spPr>
            <a:xfrm>
              <a:off x="2808219" y="3330471"/>
              <a:ext cx="501305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lèche droite 325">
              <a:extLst>
                <a:ext uri="{FF2B5EF4-FFF2-40B4-BE49-F238E27FC236}">
                  <a16:creationId xmlns:a16="http://schemas.microsoft.com/office/drawing/2014/main" xmlns="" id="{8A0B6759-74B2-45A9-944F-00D7CCA23606}"/>
                </a:ext>
              </a:extLst>
            </p:cNvPr>
            <p:cNvSpPr/>
            <p:nvPr/>
          </p:nvSpPr>
          <p:spPr>
            <a:xfrm>
              <a:off x="5811938" y="3330471"/>
              <a:ext cx="502414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 : avec coins arrondis en haut 110">
              <a:extLst>
                <a:ext uri="{FF2B5EF4-FFF2-40B4-BE49-F238E27FC236}">
                  <a16:creationId xmlns:a16="http://schemas.microsoft.com/office/drawing/2014/main" xmlns="" id="{C7E082C8-6FA7-4A5E-817F-C289085DDF81}"/>
                </a:ext>
              </a:extLst>
            </p:cNvPr>
            <p:cNvSpPr/>
            <p:nvPr/>
          </p:nvSpPr>
          <p:spPr>
            <a:xfrm>
              <a:off x="333012" y="3159594"/>
              <a:ext cx="2448000" cy="682307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Alimenter 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 : avec coins arrondis en haut 22">
              <a:extLst>
                <a:ext uri="{FF2B5EF4-FFF2-40B4-BE49-F238E27FC236}">
                  <a16:creationId xmlns:a16="http://schemas.microsoft.com/office/drawing/2014/main" xmlns="" id="{EBAA2551-BFCB-40EE-A712-0CE155F70471}"/>
                </a:ext>
              </a:extLst>
            </p:cNvPr>
            <p:cNvSpPr/>
            <p:nvPr/>
          </p:nvSpPr>
          <p:spPr>
            <a:xfrm>
              <a:off x="9346389" y="3158992"/>
              <a:ext cx="2448000" cy="683511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Transmettre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lèche droite 325">
              <a:extLst>
                <a:ext uri="{FF2B5EF4-FFF2-40B4-BE49-F238E27FC236}">
                  <a16:creationId xmlns:a16="http://schemas.microsoft.com/office/drawing/2014/main" xmlns="" id="{D6CB8205-9978-4CA6-8E09-BFA0255E932C}"/>
                </a:ext>
              </a:extLst>
            </p:cNvPr>
            <p:cNvSpPr/>
            <p:nvPr/>
          </p:nvSpPr>
          <p:spPr>
            <a:xfrm>
              <a:off x="8816766" y="3330471"/>
              <a:ext cx="502414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F1D2B82C-53F3-407B-9BFC-A8D8F32A9B92}"/>
              </a:ext>
            </a:extLst>
          </p:cNvPr>
          <p:cNvGrpSpPr/>
          <p:nvPr/>
        </p:nvGrpSpPr>
        <p:grpSpPr>
          <a:xfrm>
            <a:off x="320406" y="657306"/>
            <a:ext cx="11277318" cy="2379809"/>
            <a:chOff x="320406" y="657306"/>
            <a:chExt cx="11277318" cy="2379809"/>
          </a:xfrm>
        </p:grpSpPr>
        <p:sp>
          <p:nvSpPr>
            <p:cNvPr id="28" name="Zone de texte 7852">
              <a:extLst>
                <a:ext uri="{FF2B5EF4-FFF2-40B4-BE49-F238E27FC236}">
                  <a16:creationId xmlns:a16="http://schemas.microsoft.com/office/drawing/2014/main" xmlns="" id="{48906CA4-B233-4303-9460-BC2011EC00B0}"/>
                </a:ext>
              </a:extLst>
            </p:cNvPr>
            <p:cNvSpPr txBox="1"/>
            <p:nvPr/>
          </p:nvSpPr>
          <p:spPr>
            <a:xfrm>
              <a:off x="320406" y="971396"/>
              <a:ext cx="11277318" cy="206571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4EB3CF">
                  <a:lumMod val="50000"/>
                </a:srgbClr>
              </a:solidFill>
            </a:ln>
            <a:effectLst/>
          </p:spPr>
          <p:txBody>
            <a:bodyPr rot="0" spcFirstLastPara="0" vert="horz" wrap="square" lIns="91440" tIns="25200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indent="180340">
                <a:lnSpc>
                  <a:spcPct val="107000"/>
                </a:lnSpc>
                <a:spcAft>
                  <a:spcPts val="300"/>
                </a:spcAft>
              </a:pPr>
              <a:r>
                <a:rPr lang="fr-FR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d’énergie est la partie du système technique qui permet de réaliser une </a:t>
              </a:r>
              <a:r>
                <a:rPr lang="fr-FR" sz="2400" dirty="0">
                  <a:solidFill>
                    <a:srgbClr val="AEAAAA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......................</a:t>
              </a:r>
              <a:r>
                <a:rPr lang="fr-FR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à partir de l’énergie qu’il reçoit. Elle se décompose en plusieurs fonctions (ou </a:t>
              </a:r>
              <a:r>
                <a:rPr lang="fr-FR" sz="2400" dirty="0">
                  <a:solidFill>
                    <a:srgbClr val="AEAAAA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............................................</a:t>
              </a:r>
              <a:r>
                <a:rPr lang="fr-FR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 et elle montre également les transformations qui s’opèrent.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 : avec coins arrondis en haut 28">
              <a:extLst>
                <a:ext uri="{FF2B5EF4-FFF2-40B4-BE49-F238E27FC236}">
                  <a16:creationId xmlns:a16="http://schemas.microsoft.com/office/drawing/2014/main" xmlns="" id="{42699527-DEE7-444A-B233-8E2673B14624}"/>
                </a:ext>
              </a:extLst>
            </p:cNvPr>
            <p:cNvSpPr/>
            <p:nvPr/>
          </p:nvSpPr>
          <p:spPr>
            <a:xfrm>
              <a:off x="5981031" y="657306"/>
              <a:ext cx="4877469" cy="452538"/>
            </a:xfrm>
            <a:prstGeom prst="round2SameRect">
              <a:avLst>
                <a:gd name="adj1" fmla="val 0"/>
                <a:gd name="adj2" fmla="val 36893"/>
              </a:avLst>
            </a:prstGeom>
            <a:noFill/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56E9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d’énergie, c’est quoi ?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Zone de texte 1157">
              <a:extLst>
                <a:ext uri="{FF2B5EF4-FFF2-40B4-BE49-F238E27FC236}">
                  <a16:creationId xmlns:a16="http://schemas.microsoft.com/office/drawing/2014/main" xmlns="" id="{22BD9838-AAB7-4331-B8E2-4D2C5E924100}"/>
                </a:ext>
              </a:extLst>
            </p:cNvPr>
            <p:cNvSpPr txBox="1"/>
            <p:nvPr/>
          </p:nvSpPr>
          <p:spPr>
            <a:xfrm>
              <a:off x="594277" y="1642048"/>
              <a:ext cx="1611042" cy="3971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action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Zone de texte 1157">
              <a:extLst>
                <a:ext uri="{FF2B5EF4-FFF2-40B4-BE49-F238E27FC236}">
                  <a16:creationId xmlns:a16="http://schemas.microsoft.com/office/drawing/2014/main" xmlns="" id="{B53FD78C-D19C-4836-A488-2987B166408F}"/>
                </a:ext>
              </a:extLst>
            </p:cNvPr>
            <p:cNvSpPr txBox="1"/>
            <p:nvPr/>
          </p:nvSpPr>
          <p:spPr>
            <a:xfrm>
              <a:off x="1038502" y="2084543"/>
              <a:ext cx="2976277" cy="3294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blocs fonctionnels   </a:t>
              </a: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xmlns="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50A56C2-9F94-4BB2-96C1-BBDF01BF078B}"/>
              </a:ext>
            </a:extLst>
          </p:cNvPr>
          <p:cNvGrpSpPr/>
          <p:nvPr/>
        </p:nvGrpSpPr>
        <p:grpSpPr>
          <a:xfrm>
            <a:off x="250342" y="944816"/>
            <a:ext cx="11461377" cy="683511"/>
            <a:chOff x="333012" y="3158992"/>
            <a:chExt cx="11461377" cy="683511"/>
          </a:xfrm>
        </p:grpSpPr>
        <p:sp>
          <p:nvSpPr>
            <p:cNvPr id="27" name="Rectangle : avec coins arrondis en haut 26">
              <a:extLst>
                <a:ext uri="{FF2B5EF4-FFF2-40B4-BE49-F238E27FC236}">
                  <a16:creationId xmlns:a16="http://schemas.microsoft.com/office/drawing/2014/main" xmlns="" id="{EFB5FCE4-4CE0-46A7-A724-CD9E4962BB9E}"/>
                </a:ext>
              </a:extLst>
            </p:cNvPr>
            <p:cNvSpPr/>
            <p:nvPr/>
          </p:nvSpPr>
          <p:spPr>
            <a:xfrm>
              <a:off x="3336731" y="3159594"/>
              <a:ext cx="2448000" cy="682307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Distribuer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 : avec coins arrondis en haut 36">
              <a:extLst>
                <a:ext uri="{FF2B5EF4-FFF2-40B4-BE49-F238E27FC236}">
                  <a16:creationId xmlns:a16="http://schemas.microsoft.com/office/drawing/2014/main" xmlns="" id="{4A40F0C4-2AE3-4A75-BB8B-06C2E6F2135C}"/>
                </a:ext>
              </a:extLst>
            </p:cNvPr>
            <p:cNvSpPr/>
            <p:nvPr/>
          </p:nvSpPr>
          <p:spPr>
            <a:xfrm>
              <a:off x="6341559" y="3158992"/>
              <a:ext cx="2448000" cy="683511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Convertir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lèche droite 325">
              <a:extLst>
                <a:ext uri="{FF2B5EF4-FFF2-40B4-BE49-F238E27FC236}">
                  <a16:creationId xmlns:a16="http://schemas.microsoft.com/office/drawing/2014/main" xmlns="" id="{057A0D96-B05C-4438-AD8A-A39A44E192BE}"/>
                </a:ext>
              </a:extLst>
            </p:cNvPr>
            <p:cNvSpPr/>
            <p:nvPr/>
          </p:nvSpPr>
          <p:spPr>
            <a:xfrm>
              <a:off x="2808219" y="3330471"/>
              <a:ext cx="501305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lèche droite 325">
              <a:extLst>
                <a:ext uri="{FF2B5EF4-FFF2-40B4-BE49-F238E27FC236}">
                  <a16:creationId xmlns:a16="http://schemas.microsoft.com/office/drawing/2014/main" xmlns="" id="{55BBDDA0-1735-4C7A-A064-FE213C6FB052}"/>
                </a:ext>
              </a:extLst>
            </p:cNvPr>
            <p:cNvSpPr/>
            <p:nvPr/>
          </p:nvSpPr>
          <p:spPr>
            <a:xfrm>
              <a:off x="5811938" y="3330471"/>
              <a:ext cx="502414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 : avec coins arrondis en haut 39">
              <a:extLst>
                <a:ext uri="{FF2B5EF4-FFF2-40B4-BE49-F238E27FC236}">
                  <a16:creationId xmlns:a16="http://schemas.microsoft.com/office/drawing/2014/main" xmlns="" id="{7F362905-7374-4822-9BAB-1460F2FB8239}"/>
                </a:ext>
              </a:extLst>
            </p:cNvPr>
            <p:cNvSpPr/>
            <p:nvPr/>
          </p:nvSpPr>
          <p:spPr>
            <a:xfrm>
              <a:off x="333012" y="3159594"/>
              <a:ext cx="2448000" cy="682307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Alimenter 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 : avec coins arrondis en haut 40">
              <a:extLst>
                <a:ext uri="{FF2B5EF4-FFF2-40B4-BE49-F238E27FC236}">
                  <a16:creationId xmlns:a16="http://schemas.microsoft.com/office/drawing/2014/main" xmlns="" id="{53DA7A25-6DCA-4548-AA43-310EB5F4D720}"/>
                </a:ext>
              </a:extLst>
            </p:cNvPr>
            <p:cNvSpPr/>
            <p:nvPr/>
          </p:nvSpPr>
          <p:spPr>
            <a:xfrm>
              <a:off x="9346389" y="3158992"/>
              <a:ext cx="2448000" cy="683511"/>
            </a:xfrm>
            <a:prstGeom prst="round2SameRect">
              <a:avLst/>
            </a:prstGeom>
            <a:solidFill>
              <a:schemeClr val="accent6">
                <a:lumMod val="5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Transmettre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lèche droite 325">
              <a:extLst>
                <a:ext uri="{FF2B5EF4-FFF2-40B4-BE49-F238E27FC236}">
                  <a16:creationId xmlns:a16="http://schemas.microsoft.com/office/drawing/2014/main" xmlns="" id="{29752E21-DF0C-426E-8B18-0563722FE9DC}"/>
                </a:ext>
              </a:extLst>
            </p:cNvPr>
            <p:cNvSpPr/>
            <p:nvPr/>
          </p:nvSpPr>
          <p:spPr>
            <a:xfrm>
              <a:off x="8816766" y="3330471"/>
              <a:ext cx="502414" cy="340552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1C2BA359-AB57-4061-8DCA-26565D8898F9}"/>
              </a:ext>
            </a:extLst>
          </p:cNvPr>
          <p:cNvSpPr/>
          <p:nvPr/>
        </p:nvSpPr>
        <p:spPr>
          <a:xfrm>
            <a:off x="2808220" y="915966"/>
            <a:ext cx="9227272" cy="79020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xmlns="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91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xmlns="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xmlns="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lèche droite 325">
            <a:extLst>
              <a:ext uri="{FF2B5EF4-FFF2-40B4-BE49-F238E27FC236}">
                <a16:creationId xmlns:a16="http://schemas.microsoft.com/office/drawing/2014/main" xmlns="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xmlns="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xmlns="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xmlns="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1C2BA359-AB57-4061-8DCA-26565D8898F9}"/>
              </a:ext>
            </a:extLst>
          </p:cNvPr>
          <p:cNvSpPr/>
          <p:nvPr/>
        </p:nvSpPr>
        <p:spPr>
          <a:xfrm>
            <a:off x="2808220" y="915966"/>
            <a:ext cx="9227272" cy="79020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xmlns="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xmlns="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xmlns="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Bulle narrative : rectangle à coins arrondis 44">
            <a:extLst>
              <a:ext uri="{FF2B5EF4-FFF2-40B4-BE49-F238E27FC236}">
                <a16:creationId xmlns:a16="http://schemas.microsoft.com/office/drawing/2014/main" xmlns="" id="{8DF464FA-749D-4CAC-B929-301346266E24}"/>
              </a:ext>
            </a:extLst>
          </p:cNvPr>
          <p:cNvSpPr/>
          <p:nvPr/>
        </p:nvSpPr>
        <p:spPr>
          <a:xfrm>
            <a:off x="3610628" y="2080533"/>
            <a:ext cx="5748526" cy="1566147"/>
          </a:xfrm>
          <a:prstGeom prst="wedgeRoundRectCallout">
            <a:avLst>
              <a:gd name="adj1" fmla="val -57944"/>
              <a:gd name="adj2" fmla="val 393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Zone de texte 7772">
            <a:extLst>
              <a:ext uri="{FF2B5EF4-FFF2-40B4-BE49-F238E27FC236}">
                <a16:creationId xmlns:a16="http://schemas.microsoft.com/office/drawing/2014/main" xmlns="" id="{70E85ED2-F37C-46E8-8A91-3C84D5CC95F0}"/>
              </a:ext>
            </a:extLst>
          </p:cNvPr>
          <p:cNvSpPr txBox="1"/>
          <p:nvPr/>
        </p:nvSpPr>
        <p:spPr>
          <a:xfrm>
            <a:off x="3878283" y="2340646"/>
            <a:ext cx="5183214" cy="1103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400"/>
              </a:lnSpc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Fourniture de l’énergie nécessaire au système pour réaliser l’action</a:t>
            </a:r>
          </a:p>
          <a:p>
            <a:pPr lvl="0" algn="ctr">
              <a:lnSpc>
                <a:spcPts val="2400"/>
              </a:lnSpc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recherchée (piles, réseau 220V,…)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xmlns="" id="{187101E6-242A-411B-A37A-48CA147C8632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46" t="29315" r="29764" b="29642"/>
          <a:stretch/>
        </p:blipFill>
        <p:spPr bwMode="auto">
          <a:xfrm>
            <a:off x="876827" y="3806497"/>
            <a:ext cx="958719" cy="967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xmlns="" id="{76B0AB88-3C28-417D-961A-EAA57F460EC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22318" r="11054" b="23597"/>
          <a:stretch/>
        </p:blipFill>
        <p:spPr bwMode="auto">
          <a:xfrm>
            <a:off x="541591" y="5240163"/>
            <a:ext cx="1293955" cy="994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F991A13F-EB11-402A-949C-269640CB3E4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18" t="69768"/>
          <a:stretch/>
        </p:blipFill>
        <p:spPr bwMode="auto">
          <a:xfrm>
            <a:off x="606927" y="1687499"/>
            <a:ext cx="1498520" cy="1950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xmlns="" id="{9E32295D-B7CF-448B-8A3B-1BBB3D54AE6D}"/>
              </a:ext>
            </a:extLst>
          </p:cNvPr>
          <p:cNvSpPr txBox="1"/>
          <p:nvPr/>
        </p:nvSpPr>
        <p:spPr>
          <a:xfrm>
            <a:off x="250342" y="4783794"/>
            <a:ext cx="2211690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Prise du secteur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xmlns="" id="{3ABF7AF9-2F0D-4095-A13B-4D26F31C18D9}"/>
              </a:ext>
            </a:extLst>
          </p:cNvPr>
          <p:cNvSpPr txBox="1"/>
          <p:nvPr/>
        </p:nvSpPr>
        <p:spPr>
          <a:xfrm>
            <a:off x="1323139" y="6001685"/>
            <a:ext cx="875000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Pile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8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52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xmlns="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xmlns="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lèche droite 325">
            <a:extLst>
              <a:ext uri="{FF2B5EF4-FFF2-40B4-BE49-F238E27FC236}">
                <a16:creationId xmlns:a16="http://schemas.microsoft.com/office/drawing/2014/main" xmlns="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xmlns="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xmlns="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xmlns="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1C2BA359-AB57-4061-8DCA-26565D8898F9}"/>
              </a:ext>
            </a:extLst>
          </p:cNvPr>
          <p:cNvSpPr/>
          <p:nvPr/>
        </p:nvSpPr>
        <p:spPr>
          <a:xfrm>
            <a:off x="2808220" y="915966"/>
            <a:ext cx="9227272" cy="79020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xmlns="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xmlns="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xmlns="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Bulle narrative : rectangle à coins arrondis 44">
            <a:extLst>
              <a:ext uri="{FF2B5EF4-FFF2-40B4-BE49-F238E27FC236}">
                <a16:creationId xmlns:a16="http://schemas.microsoft.com/office/drawing/2014/main" xmlns="" id="{8DF464FA-749D-4CAC-B929-301346266E24}"/>
              </a:ext>
            </a:extLst>
          </p:cNvPr>
          <p:cNvSpPr/>
          <p:nvPr/>
        </p:nvSpPr>
        <p:spPr>
          <a:xfrm>
            <a:off x="3610628" y="2080533"/>
            <a:ext cx="5748526" cy="1566147"/>
          </a:xfrm>
          <a:prstGeom prst="wedgeRoundRectCallout">
            <a:avLst>
              <a:gd name="adj1" fmla="val -57944"/>
              <a:gd name="adj2" fmla="val 393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Zone de texte 7772">
            <a:extLst>
              <a:ext uri="{FF2B5EF4-FFF2-40B4-BE49-F238E27FC236}">
                <a16:creationId xmlns:a16="http://schemas.microsoft.com/office/drawing/2014/main" xmlns="" id="{70E85ED2-F37C-46E8-8A91-3C84D5CC95F0}"/>
              </a:ext>
            </a:extLst>
          </p:cNvPr>
          <p:cNvSpPr txBox="1"/>
          <p:nvPr/>
        </p:nvSpPr>
        <p:spPr>
          <a:xfrm>
            <a:off x="3878283" y="2340646"/>
            <a:ext cx="5183214" cy="1103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400"/>
              </a:lnSpc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Fourniture de l’énergie nécessaire au système pour réaliser l’action</a:t>
            </a:r>
          </a:p>
          <a:p>
            <a:pPr lvl="0" algn="ctr">
              <a:lnSpc>
                <a:spcPts val="2400"/>
              </a:lnSpc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recherchée (piles, réseau 220V,…)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F5543ADC-BB54-46D4-B688-C919680B38CB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694"/>
          <a:stretch/>
        </p:blipFill>
        <p:spPr bwMode="auto">
          <a:xfrm>
            <a:off x="594277" y="1840589"/>
            <a:ext cx="1686460" cy="15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xmlns="" id="{E1EB7B0C-AD6A-439B-8141-FFDE4E85C45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3833" r="3036" b="15344"/>
          <a:stretch/>
        </p:blipFill>
        <p:spPr bwMode="auto">
          <a:xfrm>
            <a:off x="277549" y="4318675"/>
            <a:ext cx="2448000" cy="13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xmlns="" id="{9E32295D-B7CF-448B-8A3B-1BBB3D54AE6D}"/>
              </a:ext>
            </a:extLst>
          </p:cNvPr>
          <p:cNvSpPr txBox="1"/>
          <p:nvPr/>
        </p:nvSpPr>
        <p:spPr>
          <a:xfrm>
            <a:off x="614592" y="3458863"/>
            <a:ext cx="1417093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xmlns="" id="{3ABF7AF9-2F0D-4095-A13B-4D26F31C18D9}"/>
              </a:ext>
            </a:extLst>
          </p:cNvPr>
          <p:cNvSpPr txBox="1"/>
          <p:nvPr/>
        </p:nvSpPr>
        <p:spPr>
          <a:xfrm>
            <a:off x="71332" y="5783295"/>
            <a:ext cx="2885442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</a:t>
            </a:r>
          </a:p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photovoltaïque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4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2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xmlns="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lèche droite 325">
            <a:extLst>
              <a:ext uri="{FF2B5EF4-FFF2-40B4-BE49-F238E27FC236}">
                <a16:creationId xmlns:a16="http://schemas.microsoft.com/office/drawing/2014/main" xmlns="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xmlns="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xmlns="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xmlns="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xmlns="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xmlns="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xmlns="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F5543ADC-BB54-46D4-B688-C919680B38CB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694"/>
          <a:stretch/>
        </p:blipFill>
        <p:spPr bwMode="auto">
          <a:xfrm>
            <a:off x="594277" y="1840589"/>
            <a:ext cx="1686460" cy="15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xmlns="" id="{E1EB7B0C-AD6A-439B-8141-FFDE4E85C45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3833" r="3036" b="15344"/>
          <a:stretch/>
        </p:blipFill>
        <p:spPr bwMode="auto">
          <a:xfrm>
            <a:off x="277549" y="4318675"/>
            <a:ext cx="2448000" cy="13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xmlns="" id="{9E32295D-B7CF-448B-8A3B-1BBB3D54AE6D}"/>
              </a:ext>
            </a:extLst>
          </p:cNvPr>
          <p:cNvSpPr txBox="1"/>
          <p:nvPr/>
        </p:nvSpPr>
        <p:spPr>
          <a:xfrm>
            <a:off x="614592" y="3458863"/>
            <a:ext cx="1417093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xmlns="" id="{3ABF7AF9-2F0D-4095-A13B-4D26F31C18D9}"/>
              </a:ext>
            </a:extLst>
          </p:cNvPr>
          <p:cNvSpPr txBox="1"/>
          <p:nvPr/>
        </p:nvSpPr>
        <p:spPr>
          <a:xfrm>
            <a:off x="71332" y="5783295"/>
            <a:ext cx="2885442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</a:t>
            </a:r>
          </a:p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photovoltaïque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EEBF04C-831B-4516-AC5E-00E8FF274BB2}"/>
              </a:ext>
            </a:extLst>
          </p:cNvPr>
          <p:cNvSpPr/>
          <p:nvPr/>
        </p:nvSpPr>
        <p:spPr>
          <a:xfrm>
            <a:off x="32101" y="950674"/>
            <a:ext cx="3194773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67E9051-F189-40CC-85DA-6BEA199F5E92}"/>
              </a:ext>
            </a:extLst>
          </p:cNvPr>
          <p:cNvSpPr/>
          <p:nvPr/>
        </p:nvSpPr>
        <p:spPr>
          <a:xfrm>
            <a:off x="5729248" y="882718"/>
            <a:ext cx="6140177" cy="8833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2E24FA37-8D63-4C5A-8244-6E7BEF6E3D48}"/>
              </a:ext>
            </a:extLst>
          </p:cNvPr>
          <p:cNvSpPr/>
          <p:nvPr/>
        </p:nvSpPr>
        <p:spPr>
          <a:xfrm rot="10800000">
            <a:off x="3026067" y="1568321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xmlns="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ulle narrative : rectangle à coins arrondis 33">
            <a:extLst>
              <a:ext uri="{FF2B5EF4-FFF2-40B4-BE49-F238E27FC236}">
                <a16:creationId xmlns:a16="http://schemas.microsoft.com/office/drawing/2014/main" xmlns="" id="{E890F8DC-EC80-4A27-9466-CD82CB0C0169}"/>
              </a:ext>
            </a:extLst>
          </p:cNvPr>
          <p:cNvSpPr/>
          <p:nvPr/>
        </p:nvSpPr>
        <p:spPr>
          <a:xfrm>
            <a:off x="6291671" y="2304487"/>
            <a:ext cx="5809128" cy="1572177"/>
          </a:xfrm>
          <a:prstGeom prst="wedgeRoundRectCallout">
            <a:avLst>
              <a:gd name="adj1" fmla="val -57944"/>
              <a:gd name="adj2" fmla="val 393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Zone de texte 7772">
            <a:extLst>
              <a:ext uri="{FF2B5EF4-FFF2-40B4-BE49-F238E27FC236}">
                <a16:creationId xmlns:a16="http://schemas.microsoft.com/office/drawing/2014/main" xmlns="" id="{B9CE6D24-F13A-4141-BBFF-EA0FBA441C5B}"/>
              </a:ext>
            </a:extLst>
          </p:cNvPr>
          <p:cNvSpPr txBox="1"/>
          <p:nvPr/>
        </p:nvSpPr>
        <p:spPr>
          <a:xfrm>
            <a:off x="6291671" y="2511129"/>
            <a:ext cx="5809128" cy="11033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400"/>
              </a:lnSpc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de l’énergie à l’actionneur (Réalisée par un distributeur, circuit programmé,  relais contacteur, électrovanne, boitiers pneumatiques, hydrauliques…)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66B7777F-8A0C-4B24-A8CE-049EA8AE6B88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" t="1539" r="85780" b="55423"/>
          <a:stretch/>
        </p:blipFill>
        <p:spPr bwMode="auto">
          <a:xfrm>
            <a:off x="3711425" y="3429000"/>
            <a:ext cx="1115861" cy="1335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xmlns="" id="{6112BDE6-EAC2-4E78-9E14-597911EABD06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87" t="4798" r="60956" b="57704"/>
          <a:stretch/>
        </p:blipFill>
        <p:spPr bwMode="auto">
          <a:xfrm>
            <a:off x="3534831" y="5050555"/>
            <a:ext cx="1826469" cy="1074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xmlns="" id="{6B5C8D82-A8C1-439C-9409-B9AE538017FB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8" t="5910" r="18704" b="6586"/>
          <a:stretch/>
        </p:blipFill>
        <p:spPr bwMode="auto">
          <a:xfrm>
            <a:off x="4009239" y="1822023"/>
            <a:ext cx="818047" cy="1030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Zone de texte 7779">
            <a:extLst>
              <a:ext uri="{FF2B5EF4-FFF2-40B4-BE49-F238E27FC236}">
                <a16:creationId xmlns:a16="http://schemas.microsoft.com/office/drawing/2014/main" xmlns="" id="{A31D7243-D634-4566-9066-0E5186984BEC}"/>
              </a:ext>
            </a:extLst>
          </p:cNvPr>
          <p:cNvSpPr txBox="1"/>
          <p:nvPr/>
        </p:nvSpPr>
        <p:spPr>
          <a:xfrm>
            <a:off x="3478802" y="2957658"/>
            <a:ext cx="1806031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Contacteur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Zone de texte 7779">
            <a:extLst>
              <a:ext uri="{FF2B5EF4-FFF2-40B4-BE49-F238E27FC236}">
                <a16:creationId xmlns:a16="http://schemas.microsoft.com/office/drawing/2014/main" xmlns="" id="{B232548D-01BB-40DC-A082-76AA753052D6}"/>
              </a:ext>
            </a:extLst>
          </p:cNvPr>
          <p:cNvSpPr txBox="1"/>
          <p:nvPr/>
        </p:nvSpPr>
        <p:spPr>
          <a:xfrm>
            <a:off x="4499513" y="4536829"/>
            <a:ext cx="936793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Relais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Zone de texte 7779">
            <a:extLst>
              <a:ext uri="{FF2B5EF4-FFF2-40B4-BE49-F238E27FC236}">
                <a16:creationId xmlns:a16="http://schemas.microsoft.com/office/drawing/2014/main" xmlns="" id="{5B9D090F-E1E2-49D0-B64F-5F82E405A05E}"/>
              </a:ext>
            </a:extLst>
          </p:cNvPr>
          <p:cNvSpPr txBox="1"/>
          <p:nvPr/>
        </p:nvSpPr>
        <p:spPr>
          <a:xfrm>
            <a:off x="3923265" y="6180616"/>
            <a:ext cx="936793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Vanne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3" grpId="0" animBg="1"/>
      <p:bldP spid="34" grpId="0" animBg="1"/>
      <p:bldP spid="35" grpId="0"/>
      <p:bldP spid="55" grpId="0" animBg="1"/>
      <p:bldP spid="56" grpId="0" animBg="1"/>
      <p:bldP spid="5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xmlns="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lèche droite 325">
            <a:extLst>
              <a:ext uri="{FF2B5EF4-FFF2-40B4-BE49-F238E27FC236}">
                <a16:creationId xmlns:a16="http://schemas.microsoft.com/office/drawing/2014/main" xmlns="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xmlns="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xmlns="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xmlns="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xmlns="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xmlns="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xmlns="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F5543ADC-BB54-46D4-B688-C919680B38CB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694"/>
          <a:stretch/>
        </p:blipFill>
        <p:spPr bwMode="auto">
          <a:xfrm>
            <a:off x="594277" y="1840589"/>
            <a:ext cx="1686460" cy="15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xmlns="" id="{E1EB7B0C-AD6A-439B-8141-FFDE4E85C45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3833" r="3036" b="15344"/>
          <a:stretch/>
        </p:blipFill>
        <p:spPr bwMode="auto">
          <a:xfrm>
            <a:off x="277549" y="4318675"/>
            <a:ext cx="2448000" cy="13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xmlns="" id="{9E32295D-B7CF-448B-8A3B-1BBB3D54AE6D}"/>
              </a:ext>
            </a:extLst>
          </p:cNvPr>
          <p:cNvSpPr txBox="1"/>
          <p:nvPr/>
        </p:nvSpPr>
        <p:spPr>
          <a:xfrm>
            <a:off x="614592" y="3458863"/>
            <a:ext cx="1417093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xmlns="" id="{3ABF7AF9-2F0D-4095-A13B-4D26F31C18D9}"/>
              </a:ext>
            </a:extLst>
          </p:cNvPr>
          <p:cNvSpPr txBox="1"/>
          <p:nvPr/>
        </p:nvSpPr>
        <p:spPr>
          <a:xfrm>
            <a:off x="71332" y="5783295"/>
            <a:ext cx="2885442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</a:t>
            </a:r>
          </a:p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photovoltaïque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EEBF04C-831B-4516-AC5E-00E8FF274BB2}"/>
              </a:ext>
            </a:extLst>
          </p:cNvPr>
          <p:cNvSpPr/>
          <p:nvPr/>
        </p:nvSpPr>
        <p:spPr>
          <a:xfrm>
            <a:off x="32101" y="950674"/>
            <a:ext cx="3194773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67E9051-F189-40CC-85DA-6BEA199F5E92}"/>
              </a:ext>
            </a:extLst>
          </p:cNvPr>
          <p:cNvSpPr/>
          <p:nvPr/>
        </p:nvSpPr>
        <p:spPr>
          <a:xfrm>
            <a:off x="5729248" y="882718"/>
            <a:ext cx="6140177" cy="8833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2E24FA37-8D63-4C5A-8244-6E7BEF6E3D48}"/>
              </a:ext>
            </a:extLst>
          </p:cNvPr>
          <p:cNvSpPr/>
          <p:nvPr/>
        </p:nvSpPr>
        <p:spPr>
          <a:xfrm rot="10800000">
            <a:off x="3026067" y="1568321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xmlns="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E4D9DF76-638C-47CD-AAFB-CBE71C80B4DD}"/>
              </a:ext>
            </a:extLst>
          </p:cNvPr>
          <p:cNvGrpSpPr/>
          <p:nvPr/>
        </p:nvGrpSpPr>
        <p:grpSpPr>
          <a:xfrm>
            <a:off x="6291671" y="2304487"/>
            <a:ext cx="5809128" cy="1572177"/>
            <a:chOff x="6291671" y="2304487"/>
            <a:chExt cx="5809128" cy="1572177"/>
          </a:xfrm>
        </p:grpSpPr>
        <p:sp>
          <p:nvSpPr>
            <p:cNvPr id="34" name="Bulle narrative : rectangle à coins arrondis 33">
              <a:extLst>
                <a:ext uri="{FF2B5EF4-FFF2-40B4-BE49-F238E27FC236}">
                  <a16:creationId xmlns:a16="http://schemas.microsoft.com/office/drawing/2014/main" xmlns="" id="{E890F8DC-EC80-4A27-9466-CD82CB0C0169}"/>
                </a:ext>
              </a:extLst>
            </p:cNvPr>
            <p:cNvSpPr/>
            <p:nvPr/>
          </p:nvSpPr>
          <p:spPr>
            <a:xfrm>
              <a:off x="6291671" y="2304487"/>
              <a:ext cx="5809128" cy="1572177"/>
            </a:xfrm>
            <a:prstGeom prst="wedgeRoundRectCallout">
              <a:avLst>
                <a:gd name="adj1" fmla="val -57944"/>
                <a:gd name="adj2" fmla="val 3932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Zone de texte 7772">
              <a:extLst>
                <a:ext uri="{FF2B5EF4-FFF2-40B4-BE49-F238E27FC236}">
                  <a16:creationId xmlns:a16="http://schemas.microsoft.com/office/drawing/2014/main" xmlns="" id="{B9CE6D24-F13A-4141-BBFF-EA0FBA441C5B}"/>
                </a:ext>
              </a:extLst>
            </p:cNvPr>
            <p:cNvSpPr txBox="1"/>
            <p:nvPr/>
          </p:nvSpPr>
          <p:spPr>
            <a:xfrm>
              <a:off x="6291671" y="2511129"/>
              <a:ext cx="5809128" cy="1103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ts val="2400"/>
                </a:lnSpc>
              </a:pPr>
              <a:r>
                <a:rPr lang="fr-FR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Distribution de l’énergie à l’actionneur (Réalisée par un distributeur, circuit programmé,  relais contacteur, électrovanne, boitiers pneumatiques, hydrauliques…)</a:t>
              </a:r>
            </a:p>
          </p:txBody>
        </p:sp>
      </p:grpSp>
      <p:pic>
        <p:nvPicPr>
          <p:cNvPr id="48" name="Image 47">
            <a:extLst>
              <a:ext uri="{FF2B5EF4-FFF2-40B4-BE49-F238E27FC236}">
                <a16:creationId xmlns:a16="http://schemas.microsoft.com/office/drawing/2014/main" xmlns="" id="{89F70950-36D2-437B-88BD-1DC635FFF7A5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1" t="6732" r="42126" b="53389"/>
          <a:stretch/>
        </p:blipFill>
        <p:spPr bwMode="auto">
          <a:xfrm>
            <a:off x="3817749" y="2021493"/>
            <a:ext cx="1320623" cy="1135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F8D6D274-4C60-411F-810A-E5D6B470B65B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99" t="1312" r="821" b="48741"/>
          <a:stretch/>
        </p:blipFill>
        <p:spPr bwMode="auto">
          <a:xfrm>
            <a:off x="3680354" y="3975394"/>
            <a:ext cx="1537105" cy="209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Zone de texte 7779">
            <a:extLst>
              <a:ext uri="{FF2B5EF4-FFF2-40B4-BE49-F238E27FC236}">
                <a16:creationId xmlns:a16="http://schemas.microsoft.com/office/drawing/2014/main" xmlns="" id="{A31D7243-D634-4566-9066-0E5186984BEC}"/>
              </a:ext>
            </a:extLst>
          </p:cNvPr>
          <p:cNvSpPr txBox="1"/>
          <p:nvPr/>
        </p:nvSpPr>
        <p:spPr>
          <a:xfrm>
            <a:off x="3488645" y="3301200"/>
            <a:ext cx="1806031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Interrupteur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Zone de texte 7779">
            <a:extLst>
              <a:ext uri="{FF2B5EF4-FFF2-40B4-BE49-F238E27FC236}">
                <a16:creationId xmlns:a16="http://schemas.microsoft.com/office/drawing/2014/main" xmlns="" id="{5B9D090F-E1E2-49D0-B64F-5F82E405A05E}"/>
              </a:ext>
            </a:extLst>
          </p:cNvPr>
          <p:cNvSpPr txBox="1"/>
          <p:nvPr/>
        </p:nvSpPr>
        <p:spPr>
          <a:xfrm>
            <a:off x="3650795" y="6118359"/>
            <a:ext cx="1537105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Carburateur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9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lèche droite 325">
            <a:extLst>
              <a:ext uri="{FF2B5EF4-FFF2-40B4-BE49-F238E27FC236}">
                <a16:creationId xmlns:a16="http://schemas.microsoft.com/office/drawing/2014/main" xmlns="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xmlns="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xmlns="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xmlns="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xmlns="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xmlns="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F5543ADC-BB54-46D4-B688-C919680B38CB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694"/>
          <a:stretch/>
        </p:blipFill>
        <p:spPr bwMode="auto">
          <a:xfrm>
            <a:off x="594277" y="1840589"/>
            <a:ext cx="1686460" cy="15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xmlns="" id="{E1EB7B0C-AD6A-439B-8141-FFDE4E85C45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3833" r="3036" b="15344"/>
          <a:stretch/>
        </p:blipFill>
        <p:spPr bwMode="auto">
          <a:xfrm>
            <a:off x="277549" y="4318675"/>
            <a:ext cx="2448000" cy="13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xmlns="" id="{9E32295D-B7CF-448B-8A3B-1BBB3D54AE6D}"/>
              </a:ext>
            </a:extLst>
          </p:cNvPr>
          <p:cNvSpPr txBox="1"/>
          <p:nvPr/>
        </p:nvSpPr>
        <p:spPr>
          <a:xfrm>
            <a:off x="614592" y="3458863"/>
            <a:ext cx="1417093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xmlns="" id="{3ABF7AF9-2F0D-4095-A13B-4D26F31C18D9}"/>
              </a:ext>
            </a:extLst>
          </p:cNvPr>
          <p:cNvSpPr txBox="1"/>
          <p:nvPr/>
        </p:nvSpPr>
        <p:spPr>
          <a:xfrm>
            <a:off x="71332" y="5783295"/>
            <a:ext cx="2885442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</a:t>
            </a:r>
          </a:p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photovoltaïque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EEBF04C-831B-4516-AC5E-00E8FF274BB2}"/>
              </a:ext>
            </a:extLst>
          </p:cNvPr>
          <p:cNvSpPr/>
          <p:nvPr/>
        </p:nvSpPr>
        <p:spPr>
          <a:xfrm>
            <a:off x="32101" y="950674"/>
            <a:ext cx="3194773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67E9051-F189-40CC-85DA-6BEA199F5E92}"/>
              </a:ext>
            </a:extLst>
          </p:cNvPr>
          <p:cNvSpPr/>
          <p:nvPr/>
        </p:nvSpPr>
        <p:spPr>
          <a:xfrm>
            <a:off x="8734096" y="882718"/>
            <a:ext cx="3135329" cy="8833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2E24FA37-8D63-4C5A-8244-6E7BEF6E3D48}"/>
              </a:ext>
            </a:extLst>
          </p:cNvPr>
          <p:cNvSpPr/>
          <p:nvPr/>
        </p:nvSpPr>
        <p:spPr>
          <a:xfrm rot="10800000">
            <a:off x="3026067" y="1568321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xmlns="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xmlns="" id="{89F70950-36D2-437B-88BD-1DC635FFF7A5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1" t="6732" r="42126" b="53389"/>
          <a:stretch/>
        </p:blipFill>
        <p:spPr bwMode="auto">
          <a:xfrm>
            <a:off x="3817749" y="2021493"/>
            <a:ext cx="1320623" cy="1135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F8D6D274-4C60-411F-810A-E5D6B470B65B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99" t="1312" r="821" b="48741"/>
          <a:stretch/>
        </p:blipFill>
        <p:spPr bwMode="auto">
          <a:xfrm>
            <a:off x="3680354" y="3975394"/>
            <a:ext cx="1537105" cy="209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Zone de texte 7779">
            <a:extLst>
              <a:ext uri="{FF2B5EF4-FFF2-40B4-BE49-F238E27FC236}">
                <a16:creationId xmlns:a16="http://schemas.microsoft.com/office/drawing/2014/main" xmlns="" id="{A31D7243-D634-4566-9066-0E5186984BEC}"/>
              </a:ext>
            </a:extLst>
          </p:cNvPr>
          <p:cNvSpPr txBox="1"/>
          <p:nvPr/>
        </p:nvSpPr>
        <p:spPr>
          <a:xfrm>
            <a:off x="3488645" y="3301200"/>
            <a:ext cx="1806031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Interrupteur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Zone de texte 7779">
            <a:extLst>
              <a:ext uri="{FF2B5EF4-FFF2-40B4-BE49-F238E27FC236}">
                <a16:creationId xmlns:a16="http://schemas.microsoft.com/office/drawing/2014/main" xmlns="" id="{5B9D090F-E1E2-49D0-B64F-5F82E405A05E}"/>
              </a:ext>
            </a:extLst>
          </p:cNvPr>
          <p:cNvSpPr txBox="1"/>
          <p:nvPr/>
        </p:nvSpPr>
        <p:spPr>
          <a:xfrm>
            <a:off x="3650795" y="6118359"/>
            <a:ext cx="1537105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Carburateur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900BECF-FCB3-434C-9F2C-A7DEB4E3BB0E}"/>
              </a:ext>
            </a:extLst>
          </p:cNvPr>
          <p:cNvSpPr/>
          <p:nvPr/>
        </p:nvSpPr>
        <p:spPr>
          <a:xfrm>
            <a:off x="2973747" y="933900"/>
            <a:ext cx="3236082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xmlns="" id="{F98745B4-BDEA-4522-842E-20C5550042D3}"/>
              </a:ext>
            </a:extLst>
          </p:cNvPr>
          <p:cNvSpPr/>
          <p:nvPr/>
        </p:nvSpPr>
        <p:spPr>
          <a:xfrm rot="10800000">
            <a:off x="6010691" y="1576495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Bulle narrative : rectangle à coins arrondis 44">
            <a:extLst>
              <a:ext uri="{FF2B5EF4-FFF2-40B4-BE49-F238E27FC236}">
                <a16:creationId xmlns:a16="http://schemas.microsoft.com/office/drawing/2014/main" xmlns="" id="{1914DEE9-DBF4-41EC-BD9D-6069FAEDE978}"/>
              </a:ext>
            </a:extLst>
          </p:cNvPr>
          <p:cNvSpPr/>
          <p:nvPr/>
        </p:nvSpPr>
        <p:spPr>
          <a:xfrm>
            <a:off x="8854691" y="2304487"/>
            <a:ext cx="3238312" cy="2014188"/>
          </a:xfrm>
          <a:prstGeom prst="wedgeRoundRectCallout">
            <a:avLst>
              <a:gd name="adj1" fmla="val -55453"/>
              <a:gd name="adj2" fmla="val -339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Zone de texte 7772">
            <a:extLst>
              <a:ext uri="{FF2B5EF4-FFF2-40B4-BE49-F238E27FC236}">
                <a16:creationId xmlns:a16="http://schemas.microsoft.com/office/drawing/2014/main" xmlns="" id="{870BB830-E39C-4116-A52C-38CB95037E4A}"/>
              </a:ext>
            </a:extLst>
          </p:cNvPr>
          <p:cNvSpPr txBox="1"/>
          <p:nvPr/>
        </p:nvSpPr>
        <p:spPr>
          <a:xfrm>
            <a:off x="9039629" y="2429758"/>
            <a:ext cx="2896180" cy="154563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400"/>
              </a:lnSpc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Conversion de l'énergie reçue en une autre forme d'énergie en rapport avec l'action recherchée </a:t>
            </a:r>
          </a:p>
          <a:p>
            <a:pPr lvl="0" algn="ctr">
              <a:lnSpc>
                <a:spcPts val="2400"/>
              </a:lnSpc>
            </a:pPr>
            <a:r>
              <a:rPr lang="fr-FR" sz="20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(un vérin, un moteur…)</a:t>
            </a:r>
            <a:endParaRPr lang="fr-FR" sz="24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xmlns="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xmlns="" id="{905BBC73-4747-40C1-A33E-3BCFA12A83FF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" t="61627" r="80752" b="3957"/>
          <a:stretch/>
        </p:blipFill>
        <p:spPr bwMode="auto">
          <a:xfrm rot="740117">
            <a:off x="6589077" y="3236412"/>
            <a:ext cx="1757372" cy="1140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xmlns="" id="{0BF6317A-30B9-4F61-A135-F5DFB6ABFD5A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30" t="61627" r="57841" b="3957"/>
          <a:stretch/>
        </p:blipFill>
        <p:spPr bwMode="auto">
          <a:xfrm>
            <a:off x="6692857" y="1738454"/>
            <a:ext cx="1544971" cy="899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xmlns="" id="{AAB600EA-E64E-438C-837E-FDC4F8F110A1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88" t="60129" r="34783" b="2907"/>
          <a:stretch/>
        </p:blipFill>
        <p:spPr bwMode="auto">
          <a:xfrm>
            <a:off x="6346109" y="4991875"/>
            <a:ext cx="1962579" cy="1139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1" name="Zone de texte 7779">
            <a:extLst>
              <a:ext uri="{FF2B5EF4-FFF2-40B4-BE49-F238E27FC236}">
                <a16:creationId xmlns:a16="http://schemas.microsoft.com/office/drawing/2014/main" xmlns="" id="{8937124A-90F8-4050-964A-57EEE6F5E9FB}"/>
              </a:ext>
            </a:extLst>
          </p:cNvPr>
          <p:cNvSpPr txBox="1"/>
          <p:nvPr/>
        </p:nvSpPr>
        <p:spPr>
          <a:xfrm>
            <a:off x="6262051" y="2648193"/>
            <a:ext cx="2422966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Moteur électrique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Zone de texte 7779">
            <a:extLst>
              <a:ext uri="{FF2B5EF4-FFF2-40B4-BE49-F238E27FC236}">
                <a16:creationId xmlns:a16="http://schemas.microsoft.com/office/drawing/2014/main" xmlns="" id="{13695E82-788F-4660-BFE7-F4275726961C}"/>
              </a:ext>
            </a:extLst>
          </p:cNvPr>
          <p:cNvSpPr txBox="1"/>
          <p:nvPr/>
        </p:nvSpPr>
        <p:spPr>
          <a:xfrm>
            <a:off x="6190062" y="4262352"/>
            <a:ext cx="2422966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Résistor électrique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Zone de texte 7779">
            <a:extLst>
              <a:ext uri="{FF2B5EF4-FFF2-40B4-BE49-F238E27FC236}">
                <a16:creationId xmlns:a16="http://schemas.microsoft.com/office/drawing/2014/main" xmlns="" id="{84799448-DD85-4AB6-931E-268CCE35C87E}"/>
              </a:ext>
            </a:extLst>
          </p:cNvPr>
          <p:cNvSpPr txBox="1"/>
          <p:nvPr/>
        </p:nvSpPr>
        <p:spPr>
          <a:xfrm>
            <a:off x="6126667" y="6092218"/>
            <a:ext cx="2595802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Vérin pneumatique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xmlns="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523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  <p:bldP spid="43" grpId="0" animBg="1"/>
      <p:bldP spid="45" grpId="0" animBg="1"/>
      <p:bldP spid="46" grpId="0"/>
      <p:bldP spid="61" grpId="0" animBg="1"/>
      <p:bldP spid="62" grpId="0" animBg="1"/>
      <p:bldP spid="6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lèche droite 325">
            <a:extLst>
              <a:ext uri="{FF2B5EF4-FFF2-40B4-BE49-F238E27FC236}">
                <a16:creationId xmlns:a16="http://schemas.microsoft.com/office/drawing/2014/main" xmlns="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xmlns="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xmlns="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xmlns="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xmlns="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xmlns="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xmlns="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F5543ADC-BB54-46D4-B688-C919680B38CB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694"/>
          <a:stretch/>
        </p:blipFill>
        <p:spPr bwMode="auto">
          <a:xfrm>
            <a:off x="594277" y="1840589"/>
            <a:ext cx="1686460" cy="15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xmlns="" id="{E1EB7B0C-AD6A-439B-8141-FFDE4E85C45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3833" r="3036" b="15344"/>
          <a:stretch/>
        </p:blipFill>
        <p:spPr bwMode="auto">
          <a:xfrm>
            <a:off x="277549" y="4318675"/>
            <a:ext cx="2448000" cy="13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xmlns="" id="{9E32295D-B7CF-448B-8A3B-1BBB3D54AE6D}"/>
              </a:ext>
            </a:extLst>
          </p:cNvPr>
          <p:cNvSpPr txBox="1"/>
          <p:nvPr/>
        </p:nvSpPr>
        <p:spPr>
          <a:xfrm>
            <a:off x="614592" y="3458863"/>
            <a:ext cx="1417093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xmlns="" id="{3ABF7AF9-2F0D-4095-A13B-4D26F31C18D9}"/>
              </a:ext>
            </a:extLst>
          </p:cNvPr>
          <p:cNvSpPr txBox="1"/>
          <p:nvPr/>
        </p:nvSpPr>
        <p:spPr>
          <a:xfrm>
            <a:off x="71332" y="5783295"/>
            <a:ext cx="2885442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</a:t>
            </a:r>
          </a:p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photovoltaïque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EEBF04C-831B-4516-AC5E-00E8FF274BB2}"/>
              </a:ext>
            </a:extLst>
          </p:cNvPr>
          <p:cNvSpPr/>
          <p:nvPr/>
        </p:nvSpPr>
        <p:spPr>
          <a:xfrm>
            <a:off x="32101" y="950674"/>
            <a:ext cx="3194773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67E9051-F189-40CC-85DA-6BEA199F5E92}"/>
              </a:ext>
            </a:extLst>
          </p:cNvPr>
          <p:cNvSpPr/>
          <p:nvPr/>
        </p:nvSpPr>
        <p:spPr>
          <a:xfrm>
            <a:off x="8734096" y="882718"/>
            <a:ext cx="3135329" cy="8833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2E24FA37-8D63-4C5A-8244-6E7BEF6E3D48}"/>
              </a:ext>
            </a:extLst>
          </p:cNvPr>
          <p:cNvSpPr/>
          <p:nvPr/>
        </p:nvSpPr>
        <p:spPr>
          <a:xfrm rot="10800000">
            <a:off x="3026067" y="1568321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xmlns="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xmlns="" id="{89F70950-36D2-437B-88BD-1DC635FFF7A5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1" t="6732" r="42126" b="53389"/>
          <a:stretch/>
        </p:blipFill>
        <p:spPr bwMode="auto">
          <a:xfrm>
            <a:off x="3817749" y="2021493"/>
            <a:ext cx="1320623" cy="1135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F8D6D274-4C60-411F-810A-E5D6B470B65B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99" t="1312" r="821" b="48741"/>
          <a:stretch/>
        </p:blipFill>
        <p:spPr bwMode="auto">
          <a:xfrm>
            <a:off x="3680354" y="3975394"/>
            <a:ext cx="1537105" cy="209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Zone de texte 7779">
            <a:extLst>
              <a:ext uri="{FF2B5EF4-FFF2-40B4-BE49-F238E27FC236}">
                <a16:creationId xmlns:a16="http://schemas.microsoft.com/office/drawing/2014/main" xmlns="" id="{A31D7243-D634-4566-9066-0E5186984BEC}"/>
              </a:ext>
            </a:extLst>
          </p:cNvPr>
          <p:cNvSpPr txBox="1"/>
          <p:nvPr/>
        </p:nvSpPr>
        <p:spPr>
          <a:xfrm>
            <a:off x="3488645" y="3301200"/>
            <a:ext cx="1806031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Interrupteur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Zone de texte 7779">
            <a:extLst>
              <a:ext uri="{FF2B5EF4-FFF2-40B4-BE49-F238E27FC236}">
                <a16:creationId xmlns:a16="http://schemas.microsoft.com/office/drawing/2014/main" xmlns="" id="{5B9D090F-E1E2-49D0-B64F-5F82E405A05E}"/>
              </a:ext>
            </a:extLst>
          </p:cNvPr>
          <p:cNvSpPr txBox="1"/>
          <p:nvPr/>
        </p:nvSpPr>
        <p:spPr>
          <a:xfrm>
            <a:off x="3650795" y="6118359"/>
            <a:ext cx="1537105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Carburateur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900BECF-FCB3-434C-9F2C-A7DEB4E3BB0E}"/>
              </a:ext>
            </a:extLst>
          </p:cNvPr>
          <p:cNvSpPr/>
          <p:nvPr/>
        </p:nvSpPr>
        <p:spPr>
          <a:xfrm>
            <a:off x="2861829" y="933900"/>
            <a:ext cx="3348000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xmlns="" id="{F98745B4-BDEA-4522-842E-20C5550042D3}"/>
              </a:ext>
            </a:extLst>
          </p:cNvPr>
          <p:cNvSpPr/>
          <p:nvPr/>
        </p:nvSpPr>
        <p:spPr>
          <a:xfrm rot="10800000">
            <a:off x="6010691" y="1576495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Bulle narrative : rectangle à coins arrondis 44">
            <a:extLst>
              <a:ext uri="{FF2B5EF4-FFF2-40B4-BE49-F238E27FC236}">
                <a16:creationId xmlns:a16="http://schemas.microsoft.com/office/drawing/2014/main" xmlns="" id="{1914DEE9-DBF4-41EC-BD9D-6069FAEDE978}"/>
              </a:ext>
            </a:extLst>
          </p:cNvPr>
          <p:cNvSpPr/>
          <p:nvPr/>
        </p:nvSpPr>
        <p:spPr>
          <a:xfrm>
            <a:off x="8854691" y="2304487"/>
            <a:ext cx="3238312" cy="2014188"/>
          </a:xfrm>
          <a:prstGeom prst="wedgeRoundRectCallout">
            <a:avLst>
              <a:gd name="adj1" fmla="val -55453"/>
              <a:gd name="adj2" fmla="val -339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Zone de texte 7772">
            <a:extLst>
              <a:ext uri="{FF2B5EF4-FFF2-40B4-BE49-F238E27FC236}">
                <a16:creationId xmlns:a16="http://schemas.microsoft.com/office/drawing/2014/main" xmlns="" id="{870BB830-E39C-4116-A52C-38CB95037E4A}"/>
              </a:ext>
            </a:extLst>
          </p:cNvPr>
          <p:cNvSpPr txBox="1"/>
          <p:nvPr/>
        </p:nvSpPr>
        <p:spPr>
          <a:xfrm>
            <a:off x="9039629" y="2429758"/>
            <a:ext cx="2896180" cy="154563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400"/>
              </a:lnSpc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Conversion de l'énergie reçue en une autre forme d'énergie en rapport avec l'action recherchée </a:t>
            </a:r>
          </a:p>
          <a:p>
            <a:pPr lvl="0" algn="ctr">
              <a:lnSpc>
                <a:spcPts val="2400"/>
              </a:lnSpc>
            </a:pPr>
            <a:r>
              <a:rPr lang="fr-FR" sz="20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(un vérin, un moteur…)</a:t>
            </a:r>
            <a:endParaRPr lang="fr-FR" sz="24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xmlns="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xmlns="" id="{16CEB5D7-A9E6-4E85-A24F-F100142649D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72" t="60578" r="19347" b="1558"/>
          <a:stretch/>
        </p:blipFill>
        <p:spPr bwMode="auto">
          <a:xfrm>
            <a:off x="6800704" y="1953681"/>
            <a:ext cx="1456436" cy="1292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1" name="Zone de texte 7779">
            <a:extLst>
              <a:ext uri="{FF2B5EF4-FFF2-40B4-BE49-F238E27FC236}">
                <a16:creationId xmlns:a16="http://schemas.microsoft.com/office/drawing/2014/main" xmlns="" id="{8937124A-90F8-4050-964A-57EEE6F5E9FB}"/>
              </a:ext>
            </a:extLst>
          </p:cNvPr>
          <p:cNvSpPr txBox="1"/>
          <p:nvPr/>
        </p:nvSpPr>
        <p:spPr>
          <a:xfrm>
            <a:off x="6510025" y="3260152"/>
            <a:ext cx="1937970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Haut-parleur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lumière&#10;&#10;Description générée automatiquement">
            <a:extLst>
              <a:ext uri="{FF2B5EF4-FFF2-40B4-BE49-F238E27FC236}">
                <a16:creationId xmlns:a16="http://schemas.microsoft.com/office/drawing/2014/main" xmlns="" id="{6C1CECF6-1C11-484E-868A-9A0104D4B4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33" y="4153618"/>
            <a:ext cx="1095324" cy="1819835"/>
          </a:xfrm>
          <a:prstGeom prst="rect">
            <a:avLst/>
          </a:prstGeom>
        </p:spPr>
      </p:pic>
      <p:sp>
        <p:nvSpPr>
          <p:cNvPr id="60" name="Zone de texte 7779">
            <a:extLst>
              <a:ext uri="{FF2B5EF4-FFF2-40B4-BE49-F238E27FC236}">
                <a16:creationId xmlns:a16="http://schemas.microsoft.com/office/drawing/2014/main" xmlns="" id="{438DEA77-4B5F-44A2-B096-6F8FB164C6EE}"/>
              </a:ext>
            </a:extLst>
          </p:cNvPr>
          <p:cNvSpPr txBox="1"/>
          <p:nvPr/>
        </p:nvSpPr>
        <p:spPr>
          <a:xfrm>
            <a:off x="6692858" y="5978779"/>
            <a:ext cx="137537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Lampe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1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 104">
            <a:extLst>
              <a:ext uri="{FF2B5EF4-FFF2-40B4-BE49-F238E27FC236}">
                <a16:creationId xmlns:a16="http://schemas.microsoft.com/office/drawing/2014/main" xmlns="" id="{70283AE6-6A9A-4F1C-9060-9E1F57085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5" y="1011883"/>
            <a:ext cx="2159768" cy="1676996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xmlns="" id="{93823FF6-525A-49C5-9A75-3CB1574AB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32" y="1224752"/>
            <a:ext cx="4135259" cy="1583029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xmlns="" id="{A2223709-9BC5-43A7-A821-E85F6B85B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55" y="772298"/>
            <a:ext cx="4310868" cy="22817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98082CF-7354-4F8D-8978-C6182404F1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15"/>
          <a:stretch/>
        </p:blipFill>
        <p:spPr>
          <a:xfrm>
            <a:off x="342887" y="3515489"/>
            <a:ext cx="5386433" cy="279822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716E8C1-0C30-48C0-B044-DE40B36C9F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954" y="3962327"/>
            <a:ext cx="4135259" cy="2093156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4CB382AF-A218-48B7-97A3-1E6341056760}"/>
              </a:ext>
            </a:extLst>
          </p:cNvPr>
          <p:cNvSpPr/>
          <p:nvPr/>
        </p:nvSpPr>
        <p:spPr>
          <a:xfrm rot="20412826">
            <a:off x="717253" y="2758830"/>
            <a:ext cx="2405756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Bête a cornes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xmlns="" id="{C2FB72E8-AC04-4E00-B669-CDD9AAA93B15}"/>
              </a:ext>
            </a:extLst>
          </p:cNvPr>
          <p:cNvSpPr/>
          <p:nvPr/>
        </p:nvSpPr>
        <p:spPr>
          <a:xfrm rot="20412826">
            <a:off x="4142247" y="2386859"/>
            <a:ext cx="3260874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Diagramme Pieuvre 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xmlns="" id="{77982DF4-79BB-4553-B99B-6F660AE33686}"/>
              </a:ext>
            </a:extLst>
          </p:cNvPr>
          <p:cNvSpPr/>
          <p:nvPr/>
        </p:nvSpPr>
        <p:spPr>
          <a:xfrm rot="20412826">
            <a:off x="9026329" y="2958722"/>
            <a:ext cx="2774164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Modélisation 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xmlns="" id="{4066F150-689C-4F11-B84A-32ABF2314910}"/>
              </a:ext>
            </a:extLst>
          </p:cNvPr>
          <p:cNvSpPr/>
          <p:nvPr/>
        </p:nvSpPr>
        <p:spPr>
          <a:xfrm rot="20412826">
            <a:off x="1509533" y="4925401"/>
            <a:ext cx="2439735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SADT 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xmlns="" id="{CEE8D2CA-0833-4BD5-BDE8-F9600E5B4CA5}"/>
              </a:ext>
            </a:extLst>
          </p:cNvPr>
          <p:cNvSpPr/>
          <p:nvPr/>
        </p:nvSpPr>
        <p:spPr>
          <a:xfrm rot="20412826">
            <a:off x="9631539" y="5587575"/>
            <a:ext cx="2287113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FAST 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281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lèche droite 325">
            <a:extLst>
              <a:ext uri="{FF2B5EF4-FFF2-40B4-BE49-F238E27FC236}">
                <a16:creationId xmlns:a16="http://schemas.microsoft.com/office/drawing/2014/main" xmlns="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xmlns="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xmlns="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xmlns="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xmlns="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xmlns="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F5543ADC-BB54-46D4-B688-C919680B38CB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694"/>
          <a:stretch/>
        </p:blipFill>
        <p:spPr bwMode="auto">
          <a:xfrm>
            <a:off x="594277" y="1840589"/>
            <a:ext cx="1686460" cy="15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xmlns="" id="{E1EB7B0C-AD6A-439B-8141-FFDE4E85C45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3833" r="3036" b="15344"/>
          <a:stretch/>
        </p:blipFill>
        <p:spPr bwMode="auto">
          <a:xfrm>
            <a:off x="277549" y="4318675"/>
            <a:ext cx="2448000" cy="13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xmlns="" id="{9E32295D-B7CF-448B-8A3B-1BBB3D54AE6D}"/>
              </a:ext>
            </a:extLst>
          </p:cNvPr>
          <p:cNvSpPr txBox="1"/>
          <p:nvPr/>
        </p:nvSpPr>
        <p:spPr>
          <a:xfrm>
            <a:off x="614592" y="3458863"/>
            <a:ext cx="1417093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xmlns="" id="{3ABF7AF9-2F0D-4095-A13B-4D26F31C18D9}"/>
              </a:ext>
            </a:extLst>
          </p:cNvPr>
          <p:cNvSpPr txBox="1"/>
          <p:nvPr/>
        </p:nvSpPr>
        <p:spPr>
          <a:xfrm>
            <a:off x="71332" y="5783295"/>
            <a:ext cx="2885442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</a:t>
            </a:r>
          </a:p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photovoltaïque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EEBF04C-831B-4516-AC5E-00E8FF274BB2}"/>
              </a:ext>
            </a:extLst>
          </p:cNvPr>
          <p:cNvSpPr/>
          <p:nvPr/>
        </p:nvSpPr>
        <p:spPr>
          <a:xfrm>
            <a:off x="32101" y="950674"/>
            <a:ext cx="3194773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2E24FA37-8D63-4C5A-8244-6E7BEF6E3D48}"/>
              </a:ext>
            </a:extLst>
          </p:cNvPr>
          <p:cNvSpPr/>
          <p:nvPr/>
        </p:nvSpPr>
        <p:spPr>
          <a:xfrm rot="10800000">
            <a:off x="3026067" y="1568321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xmlns="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xmlns="" id="{89F70950-36D2-437B-88BD-1DC635FFF7A5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1" t="6732" r="42126" b="53389"/>
          <a:stretch/>
        </p:blipFill>
        <p:spPr bwMode="auto">
          <a:xfrm>
            <a:off x="3817749" y="2021493"/>
            <a:ext cx="1320623" cy="1135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F8D6D274-4C60-411F-810A-E5D6B470B65B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99" t="1312" r="821" b="48741"/>
          <a:stretch/>
        </p:blipFill>
        <p:spPr bwMode="auto">
          <a:xfrm>
            <a:off x="3680354" y="3975394"/>
            <a:ext cx="1537105" cy="209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Zone de texte 7779">
            <a:extLst>
              <a:ext uri="{FF2B5EF4-FFF2-40B4-BE49-F238E27FC236}">
                <a16:creationId xmlns:a16="http://schemas.microsoft.com/office/drawing/2014/main" xmlns="" id="{A31D7243-D634-4566-9066-0E5186984BEC}"/>
              </a:ext>
            </a:extLst>
          </p:cNvPr>
          <p:cNvSpPr txBox="1"/>
          <p:nvPr/>
        </p:nvSpPr>
        <p:spPr>
          <a:xfrm>
            <a:off x="3488645" y="3301200"/>
            <a:ext cx="1806031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Interrupteur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Zone de texte 7779">
            <a:extLst>
              <a:ext uri="{FF2B5EF4-FFF2-40B4-BE49-F238E27FC236}">
                <a16:creationId xmlns:a16="http://schemas.microsoft.com/office/drawing/2014/main" xmlns="" id="{5B9D090F-E1E2-49D0-B64F-5F82E405A05E}"/>
              </a:ext>
            </a:extLst>
          </p:cNvPr>
          <p:cNvSpPr txBox="1"/>
          <p:nvPr/>
        </p:nvSpPr>
        <p:spPr>
          <a:xfrm>
            <a:off x="3650795" y="6118359"/>
            <a:ext cx="1537105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Carburateur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900BECF-FCB3-434C-9F2C-A7DEB4E3BB0E}"/>
              </a:ext>
            </a:extLst>
          </p:cNvPr>
          <p:cNvSpPr/>
          <p:nvPr/>
        </p:nvSpPr>
        <p:spPr>
          <a:xfrm>
            <a:off x="2861829" y="933900"/>
            <a:ext cx="3348000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xmlns="" id="{F98745B4-BDEA-4522-842E-20C5550042D3}"/>
              </a:ext>
            </a:extLst>
          </p:cNvPr>
          <p:cNvSpPr/>
          <p:nvPr/>
        </p:nvSpPr>
        <p:spPr>
          <a:xfrm rot="10800000">
            <a:off x="6010691" y="1576495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48C87F1-9587-4E21-865A-BE425AA84D8D}"/>
              </a:ext>
            </a:extLst>
          </p:cNvPr>
          <p:cNvGrpSpPr/>
          <p:nvPr/>
        </p:nvGrpSpPr>
        <p:grpSpPr>
          <a:xfrm>
            <a:off x="8854691" y="2304487"/>
            <a:ext cx="3238312" cy="2014188"/>
            <a:chOff x="8854691" y="2304487"/>
            <a:chExt cx="3238312" cy="2014188"/>
          </a:xfrm>
        </p:grpSpPr>
        <p:sp>
          <p:nvSpPr>
            <p:cNvPr id="45" name="Bulle narrative : rectangle à coins arrondis 44">
              <a:extLst>
                <a:ext uri="{FF2B5EF4-FFF2-40B4-BE49-F238E27FC236}">
                  <a16:creationId xmlns:a16="http://schemas.microsoft.com/office/drawing/2014/main" xmlns="" id="{1914DEE9-DBF4-41EC-BD9D-6069FAEDE978}"/>
                </a:ext>
              </a:extLst>
            </p:cNvPr>
            <p:cNvSpPr/>
            <p:nvPr/>
          </p:nvSpPr>
          <p:spPr>
            <a:xfrm>
              <a:off x="8854691" y="2304487"/>
              <a:ext cx="3238312" cy="2014188"/>
            </a:xfrm>
            <a:prstGeom prst="wedgeRoundRectCallout">
              <a:avLst>
                <a:gd name="adj1" fmla="val -55453"/>
                <a:gd name="adj2" fmla="val -339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Zone de texte 7772">
              <a:extLst>
                <a:ext uri="{FF2B5EF4-FFF2-40B4-BE49-F238E27FC236}">
                  <a16:creationId xmlns:a16="http://schemas.microsoft.com/office/drawing/2014/main" xmlns="" id="{870BB830-E39C-4116-A52C-38CB95037E4A}"/>
                </a:ext>
              </a:extLst>
            </p:cNvPr>
            <p:cNvSpPr txBox="1"/>
            <p:nvPr/>
          </p:nvSpPr>
          <p:spPr>
            <a:xfrm>
              <a:off x="9039629" y="2429758"/>
              <a:ext cx="2896180" cy="154563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ts val="2400"/>
                </a:lnSpc>
              </a:pPr>
              <a:r>
                <a:rPr lang="fr-FR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Conversion de l'énergie reçue en une autre forme d'énergie en rapport avec l'action recherchée 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0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(un vérin, un moteur…)</a:t>
              </a:r>
              <a:endParaRPr lang="fr-FR" sz="24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xmlns="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xmlns="" id="{16CEB5D7-A9E6-4E85-A24F-F100142649D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72" t="60578" r="19347" b="1558"/>
          <a:stretch/>
        </p:blipFill>
        <p:spPr bwMode="auto">
          <a:xfrm>
            <a:off x="6800704" y="1953681"/>
            <a:ext cx="1456436" cy="1292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1" name="Zone de texte 7779">
            <a:extLst>
              <a:ext uri="{FF2B5EF4-FFF2-40B4-BE49-F238E27FC236}">
                <a16:creationId xmlns:a16="http://schemas.microsoft.com/office/drawing/2014/main" xmlns="" id="{8937124A-90F8-4050-964A-57EEE6F5E9FB}"/>
              </a:ext>
            </a:extLst>
          </p:cNvPr>
          <p:cNvSpPr txBox="1"/>
          <p:nvPr/>
        </p:nvSpPr>
        <p:spPr>
          <a:xfrm>
            <a:off x="6510025" y="3260152"/>
            <a:ext cx="1937970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Haut-parleur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lumière&#10;&#10;Description générée automatiquement">
            <a:extLst>
              <a:ext uri="{FF2B5EF4-FFF2-40B4-BE49-F238E27FC236}">
                <a16:creationId xmlns:a16="http://schemas.microsoft.com/office/drawing/2014/main" xmlns="" id="{6C1CECF6-1C11-484E-868A-9A0104D4B4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33" y="4153618"/>
            <a:ext cx="1095324" cy="1819835"/>
          </a:xfrm>
          <a:prstGeom prst="rect">
            <a:avLst/>
          </a:prstGeom>
        </p:spPr>
      </p:pic>
      <p:sp>
        <p:nvSpPr>
          <p:cNvPr id="60" name="Zone de texte 7779">
            <a:extLst>
              <a:ext uri="{FF2B5EF4-FFF2-40B4-BE49-F238E27FC236}">
                <a16:creationId xmlns:a16="http://schemas.microsoft.com/office/drawing/2014/main" xmlns="" id="{438DEA77-4B5F-44A2-B096-6F8FB164C6EE}"/>
              </a:ext>
            </a:extLst>
          </p:cNvPr>
          <p:cNvSpPr txBox="1"/>
          <p:nvPr/>
        </p:nvSpPr>
        <p:spPr>
          <a:xfrm>
            <a:off x="6692858" y="5978779"/>
            <a:ext cx="137537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Lampe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E361E878-B9BB-4DF9-A79D-7A8B10EEA6DF}"/>
              </a:ext>
            </a:extLst>
          </p:cNvPr>
          <p:cNvSpPr/>
          <p:nvPr/>
        </p:nvSpPr>
        <p:spPr>
          <a:xfrm>
            <a:off x="6000428" y="933900"/>
            <a:ext cx="3190165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xmlns="" id="{773A2B5E-EF43-4630-8D0D-3532209A9CED}"/>
              </a:ext>
            </a:extLst>
          </p:cNvPr>
          <p:cNvSpPr/>
          <p:nvPr/>
        </p:nvSpPr>
        <p:spPr>
          <a:xfrm rot="10800000">
            <a:off x="8995877" y="1576495"/>
            <a:ext cx="302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xmlns="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67E9051-F189-40CC-85DA-6BEA199F5E92}"/>
              </a:ext>
            </a:extLst>
          </p:cNvPr>
          <p:cNvSpPr/>
          <p:nvPr/>
        </p:nvSpPr>
        <p:spPr>
          <a:xfrm>
            <a:off x="8993198" y="882718"/>
            <a:ext cx="2876227" cy="8833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Bulle narrative : rectangle à coins arrondis 57">
            <a:extLst>
              <a:ext uri="{FF2B5EF4-FFF2-40B4-BE49-F238E27FC236}">
                <a16:creationId xmlns:a16="http://schemas.microsoft.com/office/drawing/2014/main" xmlns="" id="{13901D7F-9572-4973-BB08-771EE1B46238}"/>
              </a:ext>
            </a:extLst>
          </p:cNvPr>
          <p:cNvSpPr/>
          <p:nvPr/>
        </p:nvSpPr>
        <p:spPr>
          <a:xfrm>
            <a:off x="3515428" y="1953681"/>
            <a:ext cx="5098435" cy="2444286"/>
          </a:xfrm>
          <a:prstGeom prst="wedgeRoundRectCallout">
            <a:avLst>
              <a:gd name="adj1" fmla="val 59737"/>
              <a:gd name="adj2" fmla="val -3119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Zone de texte 7772">
            <a:extLst>
              <a:ext uri="{FF2B5EF4-FFF2-40B4-BE49-F238E27FC236}">
                <a16:creationId xmlns:a16="http://schemas.microsoft.com/office/drawing/2014/main" xmlns="" id="{88691312-1B1D-48F9-A9C5-873469CC2DC8}"/>
              </a:ext>
            </a:extLst>
          </p:cNvPr>
          <p:cNvSpPr txBox="1"/>
          <p:nvPr/>
        </p:nvSpPr>
        <p:spPr>
          <a:xfrm>
            <a:off x="3622435" y="2148599"/>
            <a:ext cx="4884420" cy="226656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400"/>
              </a:lnSpc>
            </a:pPr>
            <a:r>
              <a:rPr lang="fr-FR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Transmission, en l'adaptant parfois, de l'énergie utile jusqu'à l'endroit où est réalisée l'action recherchée </a:t>
            </a:r>
          </a:p>
          <a:p>
            <a:pPr lvl="0" algn="ctr">
              <a:lnSpc>
                <a:spcPts val="2400"/>
              </a:lnSpc>
            </a:pPr>
            <a:r>
              <a:rPr lang="fr-FR" sz="2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(systèmes poulie/courroie,  </a:t>
            </a:r>
          </a:p>
          <a:p>
            <a:pPr lvl="0" algn="ctr">
              <a:lnSpc>
                <a:spcPts val="2400"/>
              </a:lnSpc>
            </a:pPr>
            <a:r>
              <a:rPr lang="fr-FR" sz="2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pignon/crémaillère, </a:t>
            </a:r>
          </a:p>
          <a:p>
            <a:pPr lvl="0" algn="ctr">
              <a:lnSpc>
                <a:spcPts val="2400"/>
              </a:lnSpc>
            </a:pPr>
            <a:r>
              <a:rPr lang="fr-FR" sz="2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réducteur à engrenages,</a:t>
            </a:r>
          </a:p>
          <a:p>
            <a:pPr lvl="0" algn="ctr">
              <a:lnSpc>
                <a:spcPts val="2400"/>
              </a:lnSpc>
            </a:pPr>
            <a:r>
              <a:rPr lang="fr-FR" sz="22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embrayage, câbles, …)</a:t>
            </a:r>
          </a:p>
          <a:p>
            <a:pPr lvl="0" algn="ctr">
              <a:lnSpc>
                <a:spcPts val="2400"/>
              </a:lnSpc>
            </a:pPr>
            <a:endParaRPr lang="fr-FR" sz="24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0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29" grpId="0" animBg="1"/>
      <p:bldP spid="58" grpId="0" animBg="1"/>
      <p:bldP spid="6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lèche droite 325">
            <a:extLst>
              <a:ext uri="{FF2B5EF4-FFF2-40B4-BE49-F238E27FC236}">
                <a16:creationId xmlns:a16="http://schemas.microsoft.com/office/drawing/2014/main" xmlns="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xmlns="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xmlns="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xmlns="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xmlns="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xmlns="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F5543ADC-BB54-46D4-B688-C919680B38CB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694"/>
          <a:stretch/>
        </p:blipFill>
        <p:spPr bwMode="auto">
          <a:xfrm>
            <a:off x="594277" y="1840589"/>
            <a:ext cx="1686460" cy="15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xmlns="" id="{E1EB7B0C-AD6A-439B-8141-FFDE4E85C45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3833" r="3036" b="15344"/>
          <a:stretch/>
        </p:blipFill>
        <p:spPr bwMode="auto">
          <a:xfrm>
            <a:off x="277549" y="4318675"/>
            <a:ext cx="2448000" cy="13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xmlns="" id="{9E32295D-B7CF-448B-8A3B-1BBB3D54AE6D}"/>
              </a:ext>
            </a:extLst>
          </p:cNvPr>
          <p:cNvSpPr txBox="1"/>
          <p:nvPr/>
        </p:nvSpPr>
        <p:spPr>
          <a:xfrm>
            <a:off x="614592" y="3458863"/>
            <a:ext cx="1417093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xmlns="" id="{3ABF7AF9-2F0D-4095-A13B-4D26F31C18D9}"/>
              </a:ext>
            </a:extLst>
          </p:cNvPr>
          <p:cNvSpPr txBox="1"/>
          <p:nvPr/>
        </p:nvSpPr>
        <p:spPr>
          <a:xfrm>
            <a:off x="71332" y="5783295"/>
            <a:ext cx="2885442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</a:t>
            </a:r>
          </a:p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photovoltaïque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EEBF04C-831B-4516-AC5E-00E8FF274BB2}"/>
              </a:ext>
            </a:extLst>
          </p:cNvPr>
          <p:cNvSpPr/>
          <p:nvPr/>
        </p:nvSpPr>
        <p:spPr>
          <a:xfrm>
            <a:off x="32101" y="950674"/>
            <a:ext cx="3194773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2E24FA37-8D63-4C5A-8244-6E7BEF6E3D48}"/>
              </a:ext>
            </a:extLst>
          </p:cNvPr>
          <p:cNvSpPr/>
          <p:nvPr/>
        </p:nvSpPr>
        <p:spPr>
          <a:xfrm rot="10800000">
            <a:off x="3026067" y="1568321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xmlns="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xmlns="" id="{89F70950-36D2-437B-88BD-1DC635FFF7A5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1" t="6732" r="42126" b="53389"/>
          <a:stretch/>
        </p:blipFill>
        <p:spPr bwMode="auto">
          <a:xfrm>
            <a:off x="3817749" y="2021493"/>
            <a:ext cx="1320623" cy="1135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F8D6D274-4C60-411F-810A-E5D6B470B65B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99" t="1312" r="821" b="48741"/>
          <a:stretch/>
        </p:blipFill>
        <p:spPr bwMode="auto">
          <a:xfrm>
            <a:off x="3680354" y="3975394"/>
            <a:ext cx="1537105" cy="209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Zone de texte 7779">
            <a:extLst>
              <a:ext uri="{FF2B5EF4-FFF2-40B4-BE49-F238E27FC236}">
                <a16:creationId xmlns:a16="http://schemas.microsoft.com/office/drawing/2014/main" xmlns="" id="{A31D7243-D634-4566-9066-0E5186984BEC}"/>
              </a:ext>
            </a:extLst>
          </p:cNvPr>
          <p:cNvSpPr txBox="1"/>
          <p:nvPr/>
        </p:nvSpPr>
        <p:spPr>
          <a:xfrm>
            <a:off x="3488645" y="3301200"/>
            <a:ext cx="1806031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Interrupteur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Zone de texte 7779">
            <a:extLst>
              <a:ext uri="{FF2B5EF4-FFF2-40B4-BE49-F238E27FC236}">
                <a16:creationId xmlns:a16="http://schemas.microsoft.com/office/drawing/2014/main" xmlns="" id="{5B9D090F-E1E2-49D0-B64F-5F82E405A05E}"/>
              </a:ext>
            </a:extLst>
          </p:cNvPr>
          <p:cNvSpPr txBox="1"/>
          <p:nvPr/>
        </p:nvSpPr>
        <p:spPr>
          <a:xfrm>
            <a:off x="3650795" y="6118359"/>
            <a:ext cx="1537105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Carburateur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900BECF-FCB3-434C-9F2C-A7DEB4E3BB0E}"/>
              </a:ext>
            </a:extLst>
          </p:cNvPr>
          <p:cNvSpPr/>
          <p:nvPr/>
        </p:nvSpPr>
        <p:spPr>
          <a:xfrm>
            <a:off x="2861829" y="933900"/>
            <a:ext cx="3348000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xmlns="" id="{F98745B4-BDEA-4522-842E-20C5550042D3}"/>
              </a:ext>
            </a:extLst>
          </p:cNvPr>
          <p:cNvSpPr/>
          <p:nvPr/>
        </p:nvSpPr>
        <p:spPr>
          <a:xfrm rot="10800000">
            <a:off x="6010691" y="1576495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xmlns="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xmlns="" id="{16CEB5D7-A9E6-4E85-A24F-F100142649D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72" t="60578" r="19347" b="1558"/>
          <a:stretch/>
        </p:blipFill>
        <p:spPr bwMode="auto">
          <a:xfrm>
            <a:off x="6800704" y="1953681"/>
            <a:ext cx="1456436" cy="1292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1" name="Zone de texte 7779">
            <a:extLst>
              <a:ext uri="{FF2B5EF4-FFF2-40B4-BE49-F238E27FC236}">
                <a16:creationId xmlns:a16="http://schemas.microsoft.com/office/drawing/2014/main" xmlns="" id="{8937124A-90F8-4050-964A-57EEE6F5E9FB}"/>
              </a:ext>
            </a:extLst>
          </p:cNvPr>
          <p:cNvSpPr txBox="1"/>
          <p:nvPr/>
        </p:nvSpPr>
        <p:spPr>
          <a:xfrm>
            <a:off x="6510025" y="3260152"/>
            <a:ext cx="1937970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Haut-parleur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lumière&#10;&#10;Description générée automatiquement">
            <a:extLst>
              <a:ext uri="{FF2B5EF4-FFF2-40B4-BE49-F238E27FC236}">
                <a16:creationId xmlns:a16="http://schemas.microsoft.com/office/drawing/2014/main" xmlns="" id="{6C1CECF6-1C11-484E-868A-9A0104D4B4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33" y="4153618"/>
            <a:ext cx="1095324" cy="1819835"/>
          </a:xfrm>
          <a:prstGeom prst="rect">
            <a:avLst/>
          </a:prstGeom>
        </p:spPr>
      </p:pic>
      <p:sp>
        <p:nvSpPr>
          <p:cNvPr id="60" name="Zone de texte 7779">
            <a:extLst>
              <a:ext uri="{FF2B5EF4-FFF2-40B4-BE49-F238E27FC236}">
                <a16:creationId xmlns:a16="http://schemas.microsoft.com/office/drawing/2014/main" xmlns="" id="{438DEA77-4B5F-44A2-B096-6F8FB164C6EE}"/>
              </a:ext>
            </a:extLst>
          </p:cNvPr>
          <p:cNvSpPr txBox="1"/>
          <p:nvPr/>
        </p:nvSpPr>
        <p:spPr>
          <a:xfrm>
            <a:off x="6692858" y="5978779"/>
            <a:ext cx="137537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Lampe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E361E878-B9BB-4DF9-A79D-7A8B10EEA6DF}"/>
              </a:ext>
            </a:extLst>
          </p:cNvPr>
          <p:cNvSpPr/>
          <p:nvPr/>
        </p:nvSpPr>
        <p:spPr>
          <a:xfrm>
            <a:off x="6000428" y="933900"/>
            <a:ext cx="3203929" cy="563704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xmlns="" id="{D9F174BB-9F5D-4CDF-AB1B-ECB5DA95E805}"/>
              </a:ext>
            </a:extLst>
          </p:cNvPr>
          <p:cNvSpPr/>
          <p:nvPr/>
        </p:nvSpPr>
        <p:spPr>
          <a:xfrm rot="10800000">
            <a:off x="8995877" y="1576495"/>
            <a:ext cx="302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xmlns="" id="{F2C2F728-50A5-4EBF-A6F4-CE8A8027A34E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3721">
            <a:off x="9419114" y="3627578"/>
            <a:ext cx="2139095" cy="1464286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xmlns="" id="{41E183F6-0FD5-4281-ACB5-BF3E854C9D73}"/>
              </a:ext>
            </a:extLst>
          </p:cNvPr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1" t="2629" b="10096"/>
          <a:stretch/>
        </p:blipFill>
        <p:spPr bwMode="auto">
          <a:xfrm>
            <a:off x="9616356" y="1744263"/>
            <a:ext cx="1885170" cy="14656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8" name="Zone de texte 7779">
            <a:extLst>
              <a:ext uri="{FF2B5EF4-FFF2-40B4-BE49-F238E27FC236}">
                <a16:creationId xmlns:a16="http://schemas.microsoft.com/office/drawing/2014/main" xmlns="" id="{73FAD6F1-113A-4B07-A3B1-BFEA95C5DF79}"/>
              </a:ext>
            </a:extLst>
          </p:cNvPr>
          <p:cNvSpPr txBox="1"/>
          <p:nvPr/>
        </p:nvSpPr>
        <p:spPr>
          <a:xfrm>
            <a:off x="9445566" y="3214322"/>
            <a:ext cx="2199215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Poulie/courroie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xmlns="" id="{C2AAED11-41AB-4A12-8D71-4258712848D9}"/>
              </a:ext>
            </a:extLst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97" t="5507" r="22983" b="6956"/>
          <a:stretch/>
        </p:blipFill>
        <p:spPr bwMode="auto">
          <a:xfrm>
            <a:off x="9089625" y="5248620"/>
            <a:ext cx="1186519" cy="10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Zone de texte 7779">
            <a:extLst>
              <a:ext uri="{FF2B5EF4-FFF2-40B4-BE49-F238E27FC236}">
                <a16:creationId xmlns:a16="http://schemas.microsoft.com/office/drawing/2014/main" xmlns="" id="{0746F8D1-4F48-4718-BC18-48EF01D5E335}"/>
              </a:ext>
            </a:extLst>
          </p:cNvPr>
          <p:cNvSpPr txBox="1"/>
          <p:nvPr/>
        </p:nvSpPr>
        <p:spPr>
          <a:xfrm rot="989325">
            <a:off x="9127266" y="4556821"/>
            <a:ext cx="2447999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Pignon/crémaillère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Zone de texte 7779">
            <a:extLst>
              <a:ext uri="{FF2B5EF4-FFF2-40B4-BE49-F238E27FC236}">
                <a16:creationId xmlns:a16="http://schemas.microsoft.com/office/drawing/2014/main" xmlns="" id="{F3E4B6B5-B5CA-4E69-B80D-7F0958B5838D}"/>
              </a:ext>
            </a:extLst>
          </p:cNvPr>
          <p:cNvSpPr txBox="1"/>
          <p:nvPr/>
        </p:nvSpPr>
        <p:spPr>
          <a:xfrm>
            <a:off x="10083097" y="5553136"/>
            <a:ext cx="1934794" cy="72424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0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Réducteur a engrenages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xmlns="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61706EC4-9ABC-44C8-B6E8-32E8759535B5}"/>
              </a:ext>
            </a:extLst>
          </p:cNvPr>
          <p:cNvGrpSpPr/>
          <p:nvPr/>
        </p:nvGrpSpPr>
        <p:grpSpPr>
          <a:xfrm>
            <a:off x="3515428" y="1953681"/>
            <a:ext cx="5098435" cy="2461485"/>
            <a:chOff x="3515428" y="1953681"/>
            <a:chExt cx="5098435" cy="2461485"/>
          </a:xfrm>
        </p:grpSpPr>
        <p:sp>
          <p:nvSpPr>
            <p:cNvPr id="58" name="Bulle narrative : rectangle à coins arrondis 57">
              <a:extLst>
                <a:ext uri="{FF2B5EF4-FFF2-40B4-BE49-F238E27FC236}">
                  <a16:creationId xmlns:a16="http://schemas.microsoft.com/office/drawing/2014/main" xmlns="" id="{13901D7F-9572-4973-BB08-771EE1B46238}"/>
                </a:ext>
              </a:extLst>
            </p:cNvPr>
            <p:cNvSpPr/>
            <p:nvPr/>
          </p:nvSpPr>
          <p:spPr>
            <a:xfrm>
              <a:off x="3515428" y="1953681"/>
              <a:ext cx="5098435" cy="2444286"/>
            </a:xfrm>
            <a:prstGeom prst="wedgeRoundRectCallout">
              <a:avLst>
                <a:gd name="adj1" fmla="val 59737"/>
                <a:gd name="adj2" fmla="val -3119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Zone de texte 7772">
              <a:extLst>
                <a:ext uri="{FF2B5EF4-FFF2-40B4-BE49-F238E27FC236}">
                  <a16:creationId xmlns:a16="http://schemas.microsoft.com/office/drawing/2014/main" xmlns="" id="{88691312-1B1D-48F9-A9C5-873469CC2DC8}"/>
                </a:ext>
              </a:extLst>
            </p:cNvPr>
            <p:cNvSpPr txBox="1"/>
            <p:nvPr/>
          </p:nvSpPr>
          <p:spPr>
            <a:xfrm>
              <a:off x="3622435" y="2148599"/>
              <a:ext cx="4884420" cy="226656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ts val="2400"/>
                </a:lnSpc>
              </a:pPr>
              <a:r>
                <a:rPr lang="fr-FR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Transmission, en l'adaptant parfois, de l'énergie utile jusqu'à l'endroit où est réalisée l'action recherchée 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2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(systèmes poulie/courroie,  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2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pignon/crémaillère, 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2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réducteur à engrenages,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2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embrayage, câbles, …)</a:t>
              </a:r>
            </a:p>
            <a:p>
              <a:pPr lvl="0" algn="ctr">
                <a:lnSpc>
                  <a:spcPts val="2400"/>
                </a:lnSpc>
              </a:pPr>
              <a:endParaRPr lang="fr-FR" sz="24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174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lèche droite 325">
            <a:extLst>
              <a:ext uri="{FF2B5EF4-FFF2-40B4-BE49-F238E27FC236}">
                <a16:creationId xmlns:a16="http://schemas.microsoft.com/office/drawing/2014/main" xmlns="" id="{057A0D96-B05C-4438-AD8A-A39A44E192BE}"/>
              </a:ext>
            </a:extLst>
          </p:cNvPr>
          <p:cNvSpPr/>
          <p:nvPr/>
        </p:nvSpPr>
        <p:spPr>
          <a:xfrm>
            <a:off x="2725549" y="1116295"/>
            <a:ext cx="501305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lèche droite 325">
            <a:extLst>
              <a:ext uri="{FF2B5EF4-FFF2-40B4-BE49-F238E27FC236}">
                <a16:creationId xmlns:a16="http://schemas.microsoft.com/office/drawing/2014/main" xmlns="" id="{55BBDDA0-1735-4C7A-A064-FE213C6FB052}"/>
              </a:ext>
            </a:extLst>
          </p:cNvPr>
          <p:cNvSpPr/>
          <p:nvPr/>
        </p:nvSpPr>
        <p:spPr>
          <a:xfrm>
            <a:off x="5729268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èche droite 325">
            <a:extLst>
              <a:ext uri="{FF2B5EF4-FFF2-40B4-BE49-F238E27FC236}">
                <a16:creationId xmlns:a16="http://schemas.microsoft.com/office/drawing/2014/main" xmlns="" id="{29752E21-DF0C-426E-8B18-0563722FE9DC}"/>
              </a:ext>
            </a:extLst>
          </p:cNvPr>
          <p:cNvSpPr/>
          <p:nvPr/>
        </p:nvSpPr>
        <p:spPr>
          <a:xfrm>
            <a:off x="8734096" y="1116295"/>
            <a:ext cx="502414" cy="340552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xmlns="" id="{99633D5E-2D89-490F-BE34-8396663B5147}"/>
              </a:ext>
            </a:extLst>
          </p:cNvPr>
          <p:cNvSpPr/>
          <p:nvPr/>
        </p:nvSpPr>
        <p:spPr>
          <a:xfrm rot="10800000">
            <a:off x="71333" y="1568321"/>
            <a:ext cx="2814108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960F52-8BFB-4FE0-A776-F26815059C81}"/>
              </a:ext>
            </a:extLst>
          </p:cNvPr>
          <p:cNvGrpSpPr/>
          <p:nvPr/>
        </p:nvGrpSpPr>
        <p:grpSpPr>
          <a:xfrm>
            <a:off x="107193" y="387165"/>
            <a:ext cx="3980713" cy="556790"/>
            <a:chOff x="-204033" y="-11377"/>
            <a:chExt cx="2692532" cy="51565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D5A3A1F4-1BFB-44CE-9DE3-B2AD623A1F97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9017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III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 : carré corné 31">
              <a:extLst>
                <a:ext uri="{FF2B5EF4-FFF2-40B4-BE49-F238E27FC236}">
                  <a16:creationId xmlns:a16="http://schemas.microsoft.com/office/drawing/2014/main" xmlns="" id="{EF45525B-BD95-4FAB-B954-3E00516BD55D}"/>
                </a:ext>
              </a:extLst>
            </p:cNvPr>
            <p:cNvSpPr/>
            <p:nvPr/>
          </p:nvSpPr>
          <p:spPr>
            <a:xfrm>
              <a:off x="125428" y="85172"/>
              <a:ext cx="2363071" cy="419101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25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 CHAÎNE D’ENERGIE 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xmlns="" id="{7F362905-7374-4822-9BAB-1460F2FB8239}"/>
              </a:ext>
            </a:extLst>
          </p:cNvPr>
          <p:cNvSpPr/>
          <p:nvPr/>
        </p:nvSpPr>
        <p:spPr>
          <a:xfrm>
            <a:off x="250342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Alimenter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F5543ADC-BB54-46D4-B688-C919680B38CB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694"/>
          <a:stretch/>
        </p:blipFill>
        <p:spPr bwMode="auto">
          <a:xfrm>
            <a:off x="594277" y="1840589"/>
            <a:ext cx="1686460" cy="15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xmlns="" id="{E1EB7B0C-AD6A-439B-8141-FFDE4E85C45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3833" r="3036" b="15344"/>
          <a:stretch/>
        </p:blipFill>
        <p:spPr bwMode="auto">
          <a:xfrm>
            <a:off x="277549" y="4318675"/>
            <a:ext cx="2448000" cy="13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Zone de texte 7844">
            <a:extLst>
              <a:ext uri="{FF2B5EF4-FFF2-40B4-BE49-F238E27FC236}">
                <a16:creationId xmlns:a16="http://schemas.microsoft.com/office/drawing/2014/main" xmlns="" id="{9E32295D-B7CF-448B-8A3B-1BBB3D54AE6D}"/>
              </a:ext>
            </a:extLst>
          </p:cNvPr>
          <p:cNvSpPr txBox="1"/>
          <p:nvPr/>
        </p:nvSpPr>
        <p:spPr>
          <a:xfrm>
            <a:off x="614592" y="3458863"/>
            <a:ext cx="1417093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Batterie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 de texte 7844">
            <a:extLst>
              <a:ext uri="{FF2B5EF4-FFF2-40B4-BE49-F238E27FC236}">
                <a16:creationId xmlns:a16="http://schemas.microsoft.com/office/drawing/2014/main" xmlns="" id="{3ABF7AF9-2F0D-4095-A13B-4D26F31C18D9}"/>
              </a:ext>
            </a:extLst>
          </p:cNvPr>
          <p:cNvSpPr txBox="1"/>
          <p:nvPr/>
        </p:nvSpPr>
        <p:spPr>
          <a:xfrm>
            <a:off x="71332" y="5783295"/>
            <a:ext cx="2885442" cy="4178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</a:t>
            </a:r>
          </a:p>
          <a:p>
            <a:pPr lvl="0" algn="ctr">
              <a:lnSpc>
                <a:spcPts val="2500"/>
              </a:lnSpc>
            </a:pPr>
            <a:r>
              <a:rPr lang="fr-FR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photovoltaïque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2E24FA37-8D63-4C5A-8244-6E7BEF6E3D48}"/>
              </a:ext>
            </a:extLst>
          </p:cNvPr>
          <p:cNvSpPr/>
          <p:nvPr/>
        </p:nvSpPr>
        <p:spPr>
          <a:xfrm rot="10800000">
            <a:off x="3026067" y="1568321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xmlns="" id="{EFB5FCE4-4CE0-46A7-A724-CD9E4962BB9E}"/>
              </a:ext>
            </a:extLst>
          </p:cNvPr>
          <p:cNvSpPr/>
          <p:nvPr/>
        </p:nvSpPr>
        <p:spPr>
          <a:xfrm>
            <a:off x="3254061" y="945418"/>
            <a:ext cx="2448000" cy="682307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Distribuer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xmlns="" id="{89F70950-36D2-437B-88BD-1DC635FFF7A5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1" t="6732" r="42126" b="53389"/>
          <a:stretch/>
        </p:blipFill>
        <p:spPr bwMode="auto">
          <a:xfrm>
            <a:off x="3817749" y="2021493"/>
            <a:ext cx="1320623" cy="1135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F8D6D274-4C60-411F-810A-E5D6B470B65B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99" t="1312" r="821" b="48741"/>
          <a:stretch/>
        </p:blipFill>
        <p:spPr bwMode="auto">
          <a:xfrm>
            <a:off x="3680354" y="3975394"/>
            <a:ext cx="1537105" cy="209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5" name="Zone de texte 7779">
            <a:extLst>
              <a:ext uri="{FF2B5EF4-FFF2-40B4-BE49-F238E27FC236}">
                <a16:creationId xmlns:a16="http://schemas.microsoft.com/office/drawing/2014/main" xmlns="" id="{A31D7243-D634-4566-9066-0E5186984BEC}"/>
              </a:ext>
            </a:extLst>
          </p:cNvPr>
          <p:cNvSpPr txBox="1"/>
          <p:nvPr/>
        </p:nvSpPr>
        <p:spPr>
          <a:xfrm>
            <a:off x="3488645" y="3301200"/>
            <a:ext cx="1806031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Interrupteur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Zone de texte 7779">
            <a:extLst>
              <a:ext uri="{FF2B5EF4-FFF2-40B4-BE49-F238E27FC236}">
                <a16:creationId xmlns:a16="http://schemas.microsoft.com/office/drawing/2014/main" xmlns="" id="{5B9D090F-E1E2-49D0-B64F-5F82E405A05E}"/>
              </a:ext>
            </a:extLst>
          </p:cNvPr>
          <p:cNvSpPr txBox="1"/>
          <p:nvPr/>
        </p:nvSpPr>
        <p:spPr>
          <a:xfrm>
            <a:off x="3650795" y="6118359"/>
            <a:ext cx="1537105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Carburateur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xmlns="" id="{F98745B4-BDEA-4522-842E-20C5550042D3}"/>
              </a:ext>
            </a:extLst>
          </p:cNvPr>
          <p:cNvSpPr/>
          <p:nvPr/>
        </p:nvSpPr>
        <p:spPr>
          <a:xfrm rot="10800000">
            <a:off x="6010691" y="1576495"/>
            <a:ext cx="284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 : avec coins arrondis en haut 36">
            <a:extLst>
              <a:ext uri="{FF2B5EF4-FFF2-40B4-BE49-F238E27FC236}">
                <a16:creationId xmlns:a16="http://schemas.microsoft.com/office/drawing/2014/main" xmlns="" id="{4A40F0C4-2AE3-4A75-BB8B-06C2E6F2135C}"/>
              </a:ext>
            </a:extLst>
          </p:cNvPr>
          <p:cNvSpPr/>
          <p:nvPr/>
        </p:nvSpPr>
        <p:spPr>
          <a:xfrm>
            <a:off x="625888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Convertir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xmlns="" id="{16CEB5D7-A9E6-4E85-A24F-F100142649D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72" t="60578" r="19347" b="1558"/>
          <a:stretch/>
        </p:blipFill>
        <p:spPr bwMode="auto">
          <a:xfrm>
            <a:off x="6800704" y="1953681"/>
            <a:ext cx="1456436" cy="1292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1" name="Zone de texte 7779">
            <a:extLst>
              <a:ext uri="{FF2B5EF4-FFF2-40B4-BE49-F238E27FC236}">
                <a16:creationId xmlns:a16="http://schemas.microsoft.com/office/drawing/2014/main" xmlns="" id="{8937124A-90F8-4050-964A-57EEE6F5E9FB}"/>
              </a:ext>
            </a:extLst>
          </p:cNvPr>
          <p:cNvSpPr txBox="1"/>
          <p:nvPr/>
        </p:nvSpPr>
        <p:spPr>
          <a:xfrm>
            <a:off x="6510025" y="3260152"/>
            <a:ext cx="1937970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Haut-parleur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lumière&#10;&#10;Description générée automatiquement">
            <a:extLst>
              <a:ext uri="{FF2B5EF4-FFF2-40B4-BE49-F238E27FC236}">
                <a16:creationId xmlns:a16="http://schemas.microsoft.com/office/drawing/2014/main" xmlns="" id="{6C1CECF6-1C11-484E-868A-9A0104D4B4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33" y="4153618"/>
            <a:ext cx="1095324" cy="1819835"/>
          </a:xfrm>
          <a:prstGeom prst="rect">
            <a:avLst/>
          </a:prstGeom>
        </p:spPr>
      </p:pic>
      <p:sp>
        <p:nvSpPr>
          <p:cNvPr id="60" name="Zone de texte 7779">
            <a:extLst>
              <a:ext uri="{FF2B5EF4-FFF2-40B4-BE49-F238E27FC236}">
                <a16:creationId xmlns:a16="http://schemas.microsoft.com/office/drawing/2014/main" xmlns="" id="{438DEA77-4B5F-44A2-B096-6F8FB164C6EE}"/>
              </a:ext>
            </a:extLst>
          </p:cNvPr>
          <p:cNvSpPr txBox="1"/>
          <p:nvPr/>
        </p:nvSpPr>
        <p:spPr>
          <a:xfrm>
            <a:off x="6692858" y="5978779"/>
            <a:ext cx="1375377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Lampe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C53A913C-7372-4908-AA05-8BDE486AD84E}"/>
              </a:ext>
            </a:extLst>
          </p:cNvPr>
          <p:cNvGrpSpPr/>
          <p:nvPr/>
        </p:nvGrpSpPr>
        <p:grpSpPr>
          <a:xfrm>
            <a:off x="32101" y="933900"/>
            <a:ext cx="9172256" cy="5653820"/>
            <a:chOff x="32101" y="933900"/>
            <a:chExt cx="9172256" cy="565382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AEEBF04C-831B-4516-AC5E-00E8FF274BB2}"/>
                </a:ext>
              </a:extLst>
            </p:cNvPr>
            <p:cNvSpPr/>
            <p:nvPr/>
          </p:nvSpPr>
          <p:spPr>
            <a:xfrm>
              <a:off x="32101" y="950674"/>
              <a:ext cx="3194773" cy="5637046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1900BECF-FCB3-434C-9F2C-A7DEB4E3BB0E}"/>
                </a:ext>
              </a:extLst>
            </p:cNvPr>
            <p:cNvSpPr/>
            <p:nvPr/>
          </p:nvSpPr>
          <p:spPr>
            <a:xfrm>
              <a:off x="2861829" y="933900"/>
              <a:ext cx="3348000" cy="5637046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E361E878-B9BB-4DF9-A79D-7A8B10EEA6DF}"/>
                </a:ext>
              </a:extLst>
            </p:cNvPr>
            <p:cNvSpPr/>
            <p:nvPr/>
          </p:nvSpPr>
          <p:spPr>
            <a:xfrm>
              <a:off x="6000428" y="933900"/>
              <a:ext cx="3203929" cy="5637046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xmlns="" id="{D9F174BB-9F5D-4CDF-AB1B-ECB5DA95E805}"/>
              </a:ext>
            </a:extLst>
          </p:cNvPr>
          <p:cNvSpPr/>
          <p:nvPr/>
        </p:nvSpPr>
        <p:spPr>
          <a:xfrm rot="10800000">
            <a:off x="8995877" y="1576495"/>
            <a:ext cx="3024000" cy="4952906"/>
          </a:xfrm>
          <a:prstGeom prst="roundRect">
            <a:avLst>
              <a:gd name="adj" fmla="val 2743"/>
            </a:avLst>
          </a:prstGeom>
          <a:solidFill>
            <a:schemeClr val="bg1"/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18034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 : avec coins arrondis en haut 40">
            <a:extLst>
              <a:ext uri="{FF2B5EF4-FFF2-40B4-BE49-F238E27FC236}">
                <a16:creationId xmlns:a16="http://schemas.microsoft.com/office/drawing/2014/main" xmlns="" id="{53DA7A25-6DCA-4548-AA43-310EB5F4D720}"/>
              </a:ext>
            </a:extLst>
          </p:cNvPr>
          <p:cNvSpPr/>
          <p:nvPr/>
        </p:nvSpPr>
        <p:spPr>
          <a:xfrm>
            <a:off x="9263719" y="944816"/>
            <a:ext cx="2448000" cy="683511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72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Transmettre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61706EC4-9ABC-44C8-B6E8-32E8759535B5}"/>
              </a:ext>
            </a:extLst>
          </p:cNvPr>
          <p:cNvGrpSpPr/>
          <p:nvPr/>
        </p:nvGrpSpPr>
        <p:grpSpPr>
          <a:xfrm>
            <a:off x="3515428" y="1953681"/>
            <a:ext cx="5098435" cy="2461485"/>
            <a:chOff x="3515428" y="1953681"/>
            <a:chExt cx="5098435" cy="2461485"/>
          </a:xfrm>
        </p:grpSpPr>
        <p:sp>
          <p:nvSpPr>
            <p:cNvPr id="58" name="Bulle narrative : rectangle à coins arrondis 57">
              <a:extLst>
                <a:ext uri="{FF2B5EF4-FFF2-40B4-BE49-F238E27FC236}">
                  <a16:creationId xmlns:a16="http://schemas.microsoft.com/office/drawing/2014/main" xmlns="" id="{13901D7F-9572-4973-BB08-771EE1B46238}"/>
                </a:ext>
              </a:extLst>
            </p:cNvPr>
            <p:cNvSpPr/>
            <p:nvPr/>
          </p:nvSpPr>
          <p:spPr>
            <a:xfrm>
              <a:off x="3515428" y="1953681"/>
              <a:ext cx="5098435" cy="2444286"/>
            </a:xfrm>
            <a:prstGeom prst="wedgeRoundRectCallout">
              <a:avLst>
                <a:gd name="adj1" fmla="val 59737"/>
                <a:gd name="adj2" fmla="val -3119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Zone de texte 7772">
              <a:extLst>
                <a:ext uri="{FF2B5EF4-FFF2-40B4-BE49-F238E27FC236}">
                  <a16:creationId xmlns:a16="http://schemas.microsoft.com/office/drawing/2014/main" xmlns="" id="{88691312-1B1D-48F9-A9C5-873469CC2DC8}"/>
                </a:ext>
              </a:extLst>
            </p:cNvPr>
            <p:cNvSpPr txBox="1"/>
            <p:nvPr/>
          </p:nvSpPr>
          <p:spPr>
            <a:xfrm>
              <a:off x="3622435" y="2148599"/>
              <a:ext cx="4884420" cy="226656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ts val="2400"/>
                </a:lnSpc>
              </a:pPr>
              <a:r>
                <a:rPr lang="fr-FR" sz="2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Transmission, en l'adaptant parfois, de l'énergie utile jusqu'à l'endroit où est réalisée l'action recherchée 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2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(systèmes poulie/courroie,  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2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pignon/crémaillère, 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2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réducteur à engrenages,</a:t>
              </a:r>
            </a:p>
            <a:p>
              <a:pPr lvl="0" algn="ctr">
                <a:lnSpc>
                  <a:spcPts val="2400"/>
                </a:lnSpc>
              </a:pPr>
              <a:r>
                <a:rPr lang="fr-FR" sz="2200" i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embrayage, câbles, …)</a:t>
              </a:r>
            </a:p>
            <a:p>
              <a:pPr lvl="0" algn="ctr">
                <a:lnSpc>
                  <a:spcPts val="2400"/>
                </a:lnSpc>
              </a:pPr>
              <a:endParaRPr lang="fr-FR" sz="24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3" name="Image 62">
            <a:extLst>
              <a:ext uri="{FF2B5EF4-FFF2-40B4-BE49-F238E27FC236}">
                <a16:creationId xmlns:a16="http://schemas.microsoft.com/office/drawing/2014/main" xmlns="" id="{57B52645-2C24-422B-B541-83DBA8602CAD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36" t="6152" r="40311" b="803"/>
          <a:stretch/>
        </p:blipFill>
        <p:spPr bwMode="auto">
          <a:xfrm>
            <a:off x="9814492" y="1967847"/>
            <a:ext cx="1937970" cy="1650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xmlns="" id="{E299F23F-0FFA-4FDB-BBC8-E169BFE2ECB2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94" t="3055" r="496" b="3900"/>
          <a:stretch/>
        </p:blipFill>
        <p:spPr bwMode="auto">
          <a:xfrm>
            <a:off x="10008448" y="4447901"/>
            <a:ext cx="1703271" cy="16672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8" name="Zone de texte 7779">
            <a:extLst>
              <a:ext uri="{FF2B5EF4-FFF2-40B4-BE49-F238E27FC236}">
                <a16:creationId xmlns:a16="http://schemas.microsoft.com/office/drawing/2014/main" xmlns="" id="{73FAD6F1-113A-4B07-A3B1-BFEA95C5DF79}"/>
              </a:ext>
            </a:extLst>
          </p:cNvPr>
          <p:cNvSpPr txBox="1"/>
          <p:nvPr/>
        </p:nvSpPr>
        <p:spPr>
          <a:xfrm>
            <a:off x="8955779" y="3406056"/>
            <a:ext cx="2199215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Pignions et chaine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Zone de texte 7779">
            <a:extLst>
              <a:ext uri="{FF2B5EF4-FFF2-40B4-BE49-F238E27FC236}">
                <a16:creationId xmlns:a16="http://schemas.microsoft.com/office/drawing/2014/main" xmlns="" id="{880772FE-D27A-4E8F-B8B5-F9A800D062FE}"/>
              </a:ext>
            </a:extLst>
          </p:cNvPr>
          <p:cNvSpPr txBox="1"/>
          <p:nvPr/>
        </p:nvSpPr>
        <p:spPr>
          <a:xfrm>
            <a:off x="9143679" y="5658709"/>
            <a:ext cx="1165606" cy="4052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lnSpc>
                <a:spcPct val="107000"/>
              </a:lnSpc>
              <a:spcAft>
                <a:spcPts val="800"/>
              </a:spcAft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ts val="2500"/>
              </a:lnSpc>
              <a:spcAft>
                <a:spcPts val="0"/>
              </a:spcAft>
            </a:pPr>
            <a:r>
              <a:rPr lang="fr-FR" sz="2400" dirty="0">
                <a:solidFill>
                  <a:prstClr val="black"/>
                </a:solidFill>
              </a:rPr>
              <a:t>Tubes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6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5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59">
            <a:extLst>
              <a:ext uri="{FF2B5EF4-FFF2-40B4-BE49-F238E27FC236}">
                <a16:creationId xmlns:a16="http://schemas.microsoft.com/office/drawing/2014/main" xmlns="" id="{08689019-D08C-4FC3-9D83-323BF2F0FA76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2" t="6409" r="14599" b="5835"/>
          <a:stretch/>
        </p:blipFill>
        <p:spPr bwMode="auto">
          <a:xfrm rot="9992453">
            <a:off x="5125299" y="2027415"/>
            <a:ext cx="1251707" cy="1013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Zone de texte 34">
            <a:extLst>
              <a:ext uri="{FF2B5EF4-FFF2-40B4-BE49-F238E27FC236}">
                <a16:creationId xmlns:a16="http://schemas.microsoft.com/office/drawing/2014/main" xmlns="" id="{3DF7DF74-9E77-4861-885E-8AC3675C56D7}"/>
              </a:ext>
            </a:extLst>
          </p:cNvPr>
          <p:cNvSpPr txBox="1"/>
          <p:nvPr/>
        </p:nvSpPr>
        <p:spPr>
          <a:xfrm>
            <a:off x="312649" y="1166797"/>
            <a:ext cx="5090129" cy="172609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108000" tIns="0" rIns="72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3000"/>
              </a:lnSpc>
            </a:pP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projecteur LED à détecteur de</a:t>
            </a:r>
          </a:p>
          <a:p>
            <a:pPr>
              <a:lnSpc>
                <a:spcPts val="3000"/>
              </a:lnSpc>
            </a:pP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mouvement est utilisable pour</a:t>
            </a:r>
          </a:p>
          <a:p>
            <a:pPr>
              <a:lnSpc>
                <a:spcPts val="3000"/>
              </a:lnSpc>
            </a:pP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l’éclairage à l’extérieur en cas de</a:t>
            </a:r>
          </a:p>
          <a:p>
            <a:pPr>
              <a:lnSpc>
                <a:spcPts val="3000"/>
              </a:lnSpc>
            </a:pP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mouvement suspect la nuit.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714" y="478042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000" u="sng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</a:t>
            </a:r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Projecteur automatique</a:t>
            </a:r>
            <a:endParaRPr lang="fr-FR" sz="2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E3F36BA9-A79B-402F-8843-592D3FD0FCAC}"/>
              </a:ext>
            </a:extLst>
          </p:cNvPr>
          <p:cNvGrpSpPr/>
          <p:nvPr/>
        </p:nvGrpSpPr>
        <p:grpSpPr>
          <a:xfrm>
            <a:off x="0" y="459968"/>
            <a:ext cx="2586955" cy="610707"/>
            <a:chOff x="99649" y="34358"/>
            <a:chExt cx="1026550" cy="213126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xmlns="" id="{51E51B77-EFEC-4C2C-A566-EBFB2802398D}"/>
                </a:ext>
              </a:extLst>
            </p:cNvPr>
            <p:cNvSpPr/>
            <p:nvPr/>
          </p:nvSpPr>
          <p:spPr>
            <a:xfrm>
              <a:off x="251789" y="34358"/>
              <a:ext cx="874410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400" dirty="0">
                  <a:ln>
                    <a:noFill/>
                  </a:ln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EXERCICE</a:t>
              </a:r>
              <a:endParaRPr lang="fr-FR" sz="2400" dirty="0">
                <a:solidFill>
                  <a:schemeClr val="bg1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xmlns="" id="{78B41C3C-6A92-4F8C-9D6D-0F697D528266}"/>
                </a:ext>
              </a:extLst>
            </p:cNvPr>
            <p:cNvSpPr/>
            <p:nvPr/>
          </p:nvSpPr>
          <p:spPr>
            <a:xfrm>
              <a:off x="99649" y="43463"/>
              <a:ext cx="253262" cy="204021"/>
            </a:xfrm>
            <a:prstGeom prst="teardrop">
              <a:avLst>
                <a:gd name="adj" fmla="val 96768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4000"/>
                </a:lnSpc>
              </a:pPr>
              <a:r>
                <a:rPr lang="fr-FR" sz="3600" b="1" dirty="0"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fr-FR" sz="2800" b="1" baseline="30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er</a:t>
              </a:r>
              <a:endParaRPr lang="fr-FR" sz="2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0535A2A-2B32-4CCB-A7B6-564ED025F6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47059" l="68941" r="98824">
                        <a14:foregroundMark x1="70187" y1="22186" x2="70941" y2="21647"/>
                        <a14:foregroundMark x1="79765" y1="4706" x2="79765" y2="4706"/>
                        <a14:foregroundMark x1="84706" y1="47176" x2="89294" y2="45412"/>
                        <a14:foregroundMark x1="85647" y1="24471" x2="85647" y2="25059"/>
                        <a14:backgroundMark x1="90235" y1="33059" x2="96000" y2="32235"/>
                        <a14:backgroundMark x1="99294" y1="28471" x2="88235" y2="34235"/>
                        <a14:backgroundMark x1="75529" y1="38824" x2="68706" y2="40588"/>
                        <a14:backgroundMark x1="77529" y1="37765" x2="76588" y2="38353"/>
                        <a14:backgroundMark x1="76353" y1="39294" x2="76353" y2="40588"/>
                        <a14:backgroundMark x1="75647" y1="40588" x2="74588" y2="42471"/>
                        <a14:backgroundMark x1="76118" y1="37294" x2="75765" y2="39765"/>
                        <a14:backgroundMark x1="86588" y1="32353" x2="87059" y2="34235"/>
                        <a14:backgroundMark x1="86588" y1="35412" x2="87059" y2="35882"/>
                        <a14:backgroundMark x1="73647" y1="42235" x2="72353" y2="42235"/>
                        <a14:backgroundMark x1="70588" y1="24118" x2="69647" y2="26118"/>
                        <a14:backgroundMark x1="69529" y1="24941" x2="69647" y2="26353"/>
                        <a14:backgroundMark x1="70235" y1="26471" x2="68000" y2="25529"/>
                        <a14:backgroundMark x1="71176" y1="24118" x2="70588" y2="2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66" b="49628"/>
          <a:stretch/>
        </p:blipFill>
        <p:spPr bwMode="auto">
          <a:xfrm>
            <a:off x="2762983" y="3791716"/>
            <a:ext cx="1399542" cy="2434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xmlns="" id="{C8327584-BED5-49AA-8738-482E8EA73FF5}"/>
              </a:ext>
            </a:extLst>
          </p:cNvPr>
          <p:cNvSpPr/>
          <p:nvPr/>
        </p:nvSpPr>
        <p:spPr>
          <a:xfrm>
            <a:off x="9376412" y="5353890"/>
            <a:ext cx="1511378" cy="748129"/>
          </a:xfrm>
          <a:custGeom>
            <a:avLst/>
            <a:gdLst>
              <a:gd name="connsiteX0" fmla="*/ 0 w 1214078"/>
              <a:gd name="connsiteY0" fmla="*/ 0 h 1037344"/>
              <a:gd name="connsiteX1" fmla="*/ 0 w 1214078"/>
              <a:gd name="connsiteY1" fmla="*/ 576302 h 1037344"/>
              <a:gd name="connsiteX2" fmla="*/ 1214078 w 1214078"/>
              <a:gd name="connsiteY2" fmla="*/ 1037344 h 1037344"/>
              <a:gd name="connsiteX0" fmla="*/ 0 w 1330483"/>
              <a:gd name="connsiteY0" fmla="*/ 0 h 589712"/>
              <a:gd name="connsiteX1" fmla="*/ 0 w 1330483"/>
              <a:gd name="connsiteY1" fmla="*/ 576302 h 589712"/>
              <a:gd name="connsiteX2" fmla="*/ 1330483 w 1330483"/>
              <a:gd name="connsiteY2" fmla="*/ 589712 h 58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0483" h="589712">
                <a:moveTo>
                  <a:pt x="0" y="0"/>
                </a:moveTo>
                <a:lnTo>
                  <a:pt x="0" y="576302"/>
                </a:lnTo>
                <a:lnTo>
                  <a:pt x="1330483" y="589712"/>
                </a:lnTo>
              </a:path>
            </a:pathLst>
          </a:custGeom>
          <a:noFill/>
          <a:ln w="76200" cmpd="dbl">
            <a:solidFill>
              <a:schemeClr val="tx2">
                <a:lumMod val="60000"/>
                <a:lumOff val="40000"/>
              </a:schemeClr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2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1" name="Zone de texte 7287">
            <a:extLst>
              <a:ext uri="{FF2B5EF4-FFF2-40B4-BE49-F238E27FC236}">
                <a16:creationId xmlns:a16="http://schemas.microsoft.com/office/drawing/2014/main" xmlns="" id="{4D6FE4E1-E412-423A-BCD7-15F6C25B4543}"/>
              </a:ext>
            </a:extLst>
          </p:cNvPr>
          <p:cNvSpPr txBox="1"/>
          <p:nvPr/>
        </p:nvSpPr>
        <p:spPr>
          <a:xfrm>
            <a:off x="9668923" y="5684701"/>
            <a:ext cx="2327822" cy="49384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Réseau électrique 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2453BAD-1387-4662-A3E2-0828B8076C4E}"/>
              </a:ext>
            </a:extLst>
          </p:cNvPr>
          <p:cNvGrpSpPr/>
          <p:nvPr/>
        </p:nvGrpSpPr>
        <p:grpSpPr>
          <a:xfrm>
            <a:off x="7213708" y="965571"/>
            <a:ext cx="3813835" cy="5414204"/>
            <a:chOff x="7213708" y="965571"/>
            <a:chExt cx="3813835" cy="5414204"/>
          </a:xfrm>
        </p:grpSpPr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xmlns="" id="{8A0CC2CA-E97B-4976-9D6A-CD650E169D5F}"/>
                </a:ext>
              </a:extLst>
            </p:cNvPr>
            <p:cNvSpPr/>
            <p:nvPr/>
          </p:nvSpPr>
          <p:spPr>
            <a:xfrm>
              <a:off x="7213708" y="1333058"/>
              <a:ext cx="3813835" cy="5046717"/>
            </a:xfrm>
            <a:custGeom>
              <a:avLst/>
              <a:gdLst>
                <a:gd name="connsiteX0" fmla="*/ 1214077 w 2650992"/>
                <a:gd name="connsiteY0" fmla="*/ 0 h 3211926"/>
                <a:gd name="connsiteX1" fmla="*/ 0 w 2650992"/>
                <a:gd name="connsiteY1" fmla="*/ 507146 h 3211926"/>
                <a:gd name="connsiteX2" fmla="*/ 0 w 2650992"/>
                <a:gd name="connsiteY2" fmla="*/ 3181190 h 3211926"/>
                <a:gd name="connsiteX3" fmla="*/ 2650992 w 2650992"/>
                <a:gd name="connsiteY3" fmla="*/ 3181190 h 3211926"/>
                <a:gd name="connsiteX4" fmla="*/ 2650992 w 2650992"/>
                <a:gd name="connsiteY4" fmla="*/ 3211926 h 321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0992" h="3211926">
                  <a:moveTo>
                    <a:pt x="1214077" y="0"/>
                  </a:moveTo>
                  <a:lnTo>
                    <a:pt x="0" y="507146"/>
                  </a:lnTo>
                  <a:lnTo>
                    <a:pt x="0" y="3181190"/>
                  </a:lnTo>
                  <a:lnTo>
                    <a:pt x="2650992" y="3181190"/>
                  </a:lnTo>
                  <a:lnTo>
                    <a:pt x="2650992" y="3211926"/>
                  </a:ln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200" u="sng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xmlns="" id="{84E29BCA-3674-4959-9274-537CD6A2041C}"/>
                </a:ext>
              </a:extLst>
            </p:cNvPr>
            <p:cNvGrpSpPr/>
            <p:nvPr/>
          </p:nvGrpSpPr>
          <p:grpSpPr>
            <a:xfrm>
              <a:off x="7894716" y="965571"/>
              <a:ext cx="2300037" cy="3110014"/>
              <a:chOff x="0" y="0"/>
              <a:chExt cx="2163249" cy="2629535"/>
            </a:xfrm>
          </p:grpSpPr>
          <p:pic>
            <p:nvPicPr>
              <p:cNvPr id="50" name="Image 49">
                <a:extLst>
                  <a:ext uri="{FF2B5EF4-FFF2-40B4-BE49-F238E27FC236}">
                    <a16:creationId xmlns:a16="http://schemas.microsoft.com/office/drawing/2014/main" xmlns="" id="{2C1FAD8F-5714-4691-87BF-2685710C00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157730" cy="2629535"/>
              </a:xfrm>
              <a:prstGeom prst="rect">
                <a:avLst/>
              </a:prstGeom>
            </p:spPr>
          </p:pic>
          <p:sp>
            <p:nvSpPr>
              <p:cNvPr id="51" name="Forme libre : forme 50">
                <a:extLst>
                  <a:ext uri="{FF2B5EF4-FFF2-40B4-BE49-F238E27FC236}">
                    <a16:creationId xmlns:a16="http://schemas.microsoft.com/office/drawing/2014/main" xmlns="" id="{53E78C8B-32EF-4F5C-8AF8-B332A8FFE3D5}"/>
                  </a:ext>
                </a:extLst>
              </p:cNvPr>
              <p:cNvSpPr/>
              <p:nvPr/>
            </p:nvSpPr>
            <p:spPr>
              <a:xfrm>
                <a:off x="1668691" y="1014024"/>
                <a:ext cx="494558" cy="277522"/>
              </a:xfrm>
              <a:custGeom>
                <a:avLst/>
                <a:gdLst>
                  <a:gd name="connsiteX0" fmla="*/ 370029 w 494558"/>
                  <a:gd name="connsiteY0" fmla="*/ 7116 h 277522"/>
                  <a:gd name="connsiteX1" fmla="*/ 0 w 494558"/>
                  <a:gd name="connsiteY1" fmla="*/ 110297 h 277522"/>
                  <a:gd name="connsiteX2" fmla="*/ 0 w 494558"/>
                  <a:gd name="connsiteY2" fmla="*/ 277522 h 277522"/>
                  <a:gd name="connsiteX3" fmla="*/ 494558 w 494558"/>
                  <a:gd name="connsiteY3" fmla="*/ 263290 h 277522"/>
                  <a:gd name="connsiteX4" fmla="*/ 487442 w 494558"/>
                  <a:gd name="connsiteY4" fmla="*/ 0 h 277522"/>
                  <a:gd name="connsiteX5" fmla="*/ 370029 w 494558"/>
                  <a:gd name="connsiteY5" fmla="*/ 7116 h 277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4558" h="277522">
                    <a:moveTo>
                      <a:pt x="370029" y="7116"/>
                    </a:moveTo>
                    <a:lnTo>
                      <a:pt x="0" y="110297"/>
                    </a:lnTo>
                    <a:lnTo>
                      <a:pt x="0" y="277522"/>
                    </a:lnTo>
                    <a:lnTo>
                      <a:pt x="494558" y="263290"/>
                    </a:lnTo>
                    <a:lnTo>
                      <a:pt x="487442" y="0"/>
                    </a:lnTo>
                    <a:lnTo>
                      <a:pt x="370029" y="71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200" u="sng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</p:grp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xmlns="" id="{33E53E20-FF2F-45D3-B9A0-D52D521150CC}"/>
              </a:ext>
            </a:extLst>
          </p:cNvPr>
          <p:cNvCxnSpPr/>
          <p:nvPr/>
        </p:nvCxnSpPr>
        <p:spPr>
          <a:xfrm>
            <a:off x="9397680" y="3518862"/>
            <a:ext cx="7330" cy="968566"/>
          </a:xfrm>
          <a:prstGeom prst="line">
            <a:avLst/>
          </a:prstGeom>
          <a:noFill/>
          <a:ln w="76200" cmpd="dbl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5" name="Image 44">
            <a:extLst>
              <a:ext uri="{FF2B5EF4-FFF2-40B4-BE49-F238E27FC236}">
                <a16:creationId xmlns:a16="http://schemas.microsoft.com/office/drawing/2014/main" xmlns="" id="{542B56FE-18AF-4E7B-8D7E-77FEBF99A3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10722" y="4454809"/>
            <a:ext cx="591060" cy="921911"/>
          </a:xfrm>
          <a:prstGeom prst="round2Diag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6" name="Groupe 45">
            <a:extLst>
              <a:ext uri="{FF2B5EF4-FFF2-40B4-BE49-F238E27FC236}">
                <a16:creationId xmlns:a16="http://schemas.microsoft.com/office/drawing/2014/main" xmlns="" id="{4341FA5A-CC4C-49BF-8089-4107E199188F}"/>
              </a:ext>
            </a:extLst>
          </p:cNvPr>
          <p:cNvGrpSpPr/>
          <p:nvPr/>
        </p:nvGrpSpPr>
        <p:grpSpPr>
          <a:xfrm>
            <a:off x="7623648" y="3911501"/>
            <a:ext cx="697514" cy="494989"/>
            <a:chOff x="-15368" y="-38420"/>
            <a:chExt cx="484841" cy="315030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xmlns="" id="{8B673DC4-1B28-4F7E-AEC6-C93E03E00E64}"/>
                </a:ext>
              </a:extLst>
            </p:cNvPr>
            <p:cNvSpPr/>
            <p:nvPr/>
          </p:nvSpPr>
          <p:spPr>
            <a:xfrm>
              <a:off x="253573" y="-38420"/>
              <a:ext cx="215900" cy="137795"/>
            </a:xfrm>
            <a:custGeom>
              <a:avLst/>
              <a:gdLst>
                <a:gd name="connsiteX0" fmla="*/ 8956 w 216425"/>
                <a:gd name="connsiteY0" fmla="*/ 0 h 138313"/>
                <a:gd name="connsiteX1" fmla="*/ 24325 w 216425"/>
                <a:gd name="connsiteY1" fmla="*/ 107577 h 138313"/>
                <a:gd name="connsiteX2" fmla="*/ 216425 w 216425"/>
                <a:gd name="connsiteY2" fmla="*/ 138313 h 13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425" h="138313">
                  <a:moveTo>
                    <a:pt x="8956" y="0"/>
                  </a:moveTo>
                  <a:cubicBezTo>
                    <a:pt x="-649" y="42262"/>
                    <a:pt x="-10253" y="84525"/>
                    <a:pt x="24325" y="107577"/>
                  </a:cubicBezTo>
                  <a:cubicBezTo>
                    <a:pt x="58903" y="130629"/>
                    <a:pt x="137664" y="134471"/>
                    <a:pt x="216425" y="138313"/>
                  </a:cubicBezTo>
                </a:path>
              </a:pathLst>
            </a:cu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200" u="sng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xmlns="" id="{211144F8-A61A-48A5-9E7B-103820F037D4}"/>
                </a:ext>
              </a:extLst>
            </p:cNvPr>
            <p:cNvSpPr/>
            <p:nvPr/>
          </p:nvSpPr>
          <p:spPr>
            <a:xfrm>
              <a:off x="130629" y="-30736"/>
              <a:ext cx="265259" cy="230521"/>
            </a:xfrm>
            <a:custGeom>
              <a:avLst/>
              <a:gdLst>
                <a:gd name="connsiteX0" fmla="*/ 8956 w 216425"/>
                <a:gd name="connsiteY0" fmla="*/ 0 h 138313"/>
                <a:gd name="connsiteX1" fmla="*/ 24325 w 216425"/>
                <a:gd name="connsiteY1" fmla="*/ 107577 h 138313"/>
                <a:gd name="connsiteX2" fmla="*/ 216425 w 216425"/>
                <a:gd name="connsiteY2" fmla="*/ 138313 h 13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425" h="138313">
                  <a:moveTo>
                    <a:pt x="8956" y="0"/>
                  </a:moveTo>
                  <a:cubicBezTo>
                    <a:pt x="-649" y="42262"/>
                    <a:pt x="-10253" y="84525"/>
                    <a:pt x="24325" y="107577"/>
                  </a:cubicBezTo>
                  <a:cubicBezTo>
                    <a:pt x="58903" y="130629"/>
                    <a:pt x="137664" y="134471"/>
                    <a:pt x="216425" y="138313"/>
                  </a:cubicBezTo>
                </a:path>
              </a:pathLst>
            </a:cu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200" u="sng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xmlns="" id="{4B09A8EA-F283-44A3-8CC2-E0B94EF48682}"/>
                </a:ext>
              </a:extLst>
            </p:cNvPr>
            <p:cNvSpPr/>
            <p:nvPr/>
          </p:nvSpPr>
          <p:spPr>
            <a:xfrm>
              <a:off x="-15368" y="-23052"/>
              <a:ext cx="339199" cy="299662"/>
            </a:xfrm>
            <a:custGeom>
              <a:avLst/>
              <a:gdLst>
                <a:gd name="connsiteX0" fmla="*/ 8956 w 216425"/>
                <a:gd name="connsiteY0" fmla="*/ 0 h 138313"/>
                <a:gd name="connsiteX1" fmla="*/ 24325 w 216425"/>
                <a:gd name="connsiteY1" fmla="*/ 107577 h 138313"/>
                <a:gd name="connsiteX2" fmla="*/ 216425 w 216425"/>
                <a:gd name="connsiteY2" fmla="*/ 138313 h 13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425" h="138313">
                  <a:moveTo>
                    <a:pt x="8956" y="0"/>
                  </a:moveTo>
                  <a:cubicBezTo>
                    <a:pt x="-649" y="42262"/>
                    <a:pt x="-10253" y="84525"/>
                    <a:pt x="24325" y="107577"/>
                  </a:cubicBezTo>
                  <a:cubicBezTo>
                    <a:pt x="58903" y="130629"/>
                    <a:pt x="137664" y="134471"/>
                    <a:pt x="216425" y="138313"/>
                  </a:cubicBezTo>
                </a:path>
              </a:pathLst>
            </a:cu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200" u="sng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994C8051-7E84-447D-BD78-B7A764E8C556}"/>
              </a:ext>
            </a:extLst>
          </p:cNvPr>
          <p:cNvGrpSpPr/>
          <p:nvPr/>
        </p:nvGrpSpPr>
        <p:grpSpPr>
          <a:xfrm>
            <a:off x="5899764" y="1527776"/>
            <a:ext cx="2294167" cy="463649"/>
            <a:chOff x="5899764" y="1527776"/>
            <a:chExt cx="2294167" cy="463649"/>
          </a:xfrm>
        </p:grpSpPr>
        <p:sp>
          <p:nvSpPr>
            <p:cNvPr id="19" name="Zone de texte 7506">
              <a:extLst>
                <a:ext uri="{FF2B5EF4-FFF2-40B4-BE49-F238E27FC236}">
                  <a16:creationId xmlns:a16="http://schemas.microsoft.com/office/drawing/2014/main" xmlns="" id="{3304CD34-5D9A-403F-854B-91AFAFD49E7F}"/>
                </a:ext>
              </a:extLst>
            </p:cNvPr>
            <p:cNvSpPr txBox="1"/>
            <p:nvPr/>
          </p:nvSpPr>
          <p:spPr>
            <a:xfrm>
              <a:off x="5899764" y="1527776"/>
              <a:ext cx="1372966" cy="33381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Réflecteur</a:t>
              </a:r>
              <a:r>
                <a:rPr lang="fr-FR" sz="2200" b="1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</a:t>
              </a:r>
              <a:endPara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xmlns="" id="{DD948CFC-97BA-4BF8-9BC4-479AF7AD31F9}"/>
                </a:ext>
              </a:extLst>
            </p:cNvPr>
            <p:cNvCxnSpPr/>
            <p:nvPr/>
          </p:nvCxnSpPr>
          <p:spPr>
            <a:xfrm flipH="1" flipV="1">
              <a:off x="7205366" y="1762028"/>
              <a:ext cx="988565" cy="229397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Zone de texte 1017">
            <a:extLst>
              <a:ext uri="{FF2B5EF4-FFF2-40B4-BE49-F238E27FC236}">
                <a16:creationId xmlns:a16="http://schemas.microsoft.com/office/drawing/2014/main" xmlns="" id="{12479337-C17F-4EA8-AD6C-C8EA0AF8EBE7}"/>
              </a:ext>
            </a:extLst>
          </p:cNvPr>
          <p:cNvSpPr txBox="1"/>
          <p:nvPr/>
        </p:nvSpPr>
        <p:spPr>
          <a:xfrm>
            <a:off x="2048472" y="6102462"/>
            <a:ext cx="2803904" cy="35078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Présence d’utilisateur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D15D92B-CC6B-45B4-BCF0-E1A4CF9D3060}"/>
              </a:ext>
            </a:extLst>
          </p:cNvPr>
          <p:cNvGrpSpPr/>
          <p:nvPr/>
        </p:nvGrpSpPr>
        <p:grpSpPr>
          <a:xfrm>
            <a:off x="6457055" y="2115359"/>
            <a:ext cx="2215702" cy="248174"/>
            <a:chOff x="6457055" y="2115359"/>
            <a:chExt cx="2215702" cy="248174"/>
          </a:xfrm>
        </p:grpSpPr>
        <p:sp>
          <p:nvSpPr>
            <p:cNvPr id="27" name="Zone de texte 7509">
              <a:extLst>
                <a:ext uri="{FF2B5EF4-FFF2-40B4-BE49-F238E27FC236}">
                  <a16:creationId xmlns:a16="http://schemas.microsoft.com/office/drawing/2014/main" xmlns="" id="{C6A157DA-D0F8-4B8F-8220-4BD0993E8A6E}"/>
                </a:ext>
              </a:extLst>
            </p:cNvPr>
            <p:cNvSpPr txBox="1"/>
            <p:nvPr/>
          </p:nvSpPr>
          <p:spPr>
            <a:xfrm>
              <a:off x="6457055" y="2115359"/>
              <a:ext cx="576269" cy="224491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LED</a:t>
              </a:r>
              <a:r>
                <a:rPr lang="fr-FR" sz="2200" b="1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</a:t>
              </a:r>
              <a:endPara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xmlns="" id="{8C82B9AE-BF38-48A8-8665-451F5962A503}"/>
                </a:ext>
              </a:extLst>
            </p:cNvPr>
            <p:cNvCxnSpPr/>
            <p:nvPr/>
          </p:nvCxnSpPr>
          <p:spPr>
            <a:xfrm flipH="1">
              <a:off x="7019481" y="2291697"/>
              <a:ext cx="1653276" cy="71836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A6DDB476-88D8-4389-AF66-C7C52671E5A9}"/>
              </a:ext>
            </a:extLst>
          </p:cNvPr>
          <p:cNvGrpSpPr/>
          <p:nvPr/>
        </p:nvGrpSpPr>
        <p:grpSpPr>
          <a:xfrm>
            <a:off x="4237632" y="2885357"/>
            <a:ext cx="4436474" cy="447720"/>
            <a:chOff x="4237632" y="2885357"/>
            <a:chExt cx="4436474" cy="447720"/>
          </a:xfrm>
        </p:grpSpPr>
        <p:sp>
          <p:nvSpPr>
            <p:cNvPr id="29" name="Zone de texte 7511">
              <a:extLst>
                <a:ext uri="{FF2B5EF4-FFF2-40B4-BE49-F238E27FC236}">
                  <a16:creationId xmlns:a16="http://schemas.microsoft.com/office/drawing/2014/main" xmlns="" id="{11254980-5D33-4D16-A6E5-19326760000C}"/>
                </a:ext>
              </a:extLst>
            </p:cNvPr>
            <p:cNvSpPr txBox="1"/>
            <p:nvPr/>
          </p:nvSpPr>
          <p:spPr>
            <a:xfrm>
              <a:off x="4237632" y="2885357"/>
              <a:ext cx="2936552" cy="297363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Capteur de luminosité </a:t>
              </a:r>
              <a:r>
                <a:rPr lang="fr-FR" sz="2200" b="1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xmlns="" id="{F0C4F060-91BA-484D-A845-BFE355412F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60737" y="3176408"/>
              <a:ext cx="1713369" cy="156669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50A291AE-6FC0-4FD6-945D-DE387C379E4F}"/>
              </a:ext>
            </a:extLst>
          </p:cNvPr>
          <p:cNvGrpSpPr/>
          <p:nvPr/>
        </p:nvGrpSpPr>
        <p:grpSpPr>
          <a:xfrm>
            <a:off x="3865066" y="3642708"/>
            <a:ext cx="4863083" cy="396282"/>
            <a:chOff x="3865066" y="3642708"/>
            <a:chExt cx="4863083" cy="396282"/>
          </a:xfrm>
        </p:grpSpPr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xmlns="" id="{C41C37F5-DBE0-4D54-8B2A-A0857441EC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0532" y="3666566"/>
              <a:ext cx="1757617" cy="257008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Zone de texte 7514">
              <a:extLst>
                <a:ext uri="{FF2B5EF4-FFF2-40B4-BE49-F238E27FC236}">
                  <a16:creationId xmlns:a16="http://schemas.microsoft.com/office/drawing/2014/main" xmlns="" id="{1244AE4F-91B8-47F8-B4B8-E3CBACE6C237}"/>
                </a:ext>
              </a:extLst>
            </p:cNvPr>
            <p:cNvSpPr txBox="1"/>
            <p:nvPr/>
          </p:nvSpPr>
          <p:spPr>
            <a:xfrm>
              <a:off x="3865066" y="3642708"/>
              <a:ext cx="3318127" cy="39628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Détecteur de mouvement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B4545DC3-F38D-4F44-AF40-B65099BF3D20}"/>
              </a:ext>
            </a:extLst>
          </p:cNvPr>
          <p:cNvGrpSpPr/>
          <p:nvPr/>
        </p:nvGrpSpPr>
        <p:grpSpPr>
          <a:xfrm>
            <a:off x="9105925" y="3603508"/>
            <a:ext cx="3049515" cy="239340"/>
            <a:chOff x="9105925" y="3603508"/>
            <a:chExt cx="3049515" cy="239340"/>
          </a:xfrm>
        </p:grpSpPr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xmlns="" id="{6A1F735B-E922-48EA-A41B-F2095C84DEDE}"/>
                </a:ext>
              </a:extLst>
            </p:cNvPr>
            <p:cNvCxnSpPr>
              <a:cxnSpLocks/>
            </p:cNvCxnSpPr>
            <p:nvPr/>
          </p:nvCxnSpPr>
          <p:spPr>
            <a:xfrm>
              <a:off x="9105925" y="3603508"/>
              <a:ext cx="905994" cy="188208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Zone de texte 7516">
              <a:extLst>
                <a:ext uri="{FF2B5EF4-FFF2-40B4-BE49-F238E27FC236}">
                  <a16:creationId xmlns:a16="http://schemas.microsoft.com/office/drawing/2014/main" xmlns="" id="{625CDE41-5435-4FD0-9C3B-8C97C37400C7}"/>
                </a:ext>
              </a:extLst>
            </p:cNvPr>
            <p:cNvSpPr txBox="1"/>
            <p:nvPr/>
          </p:nvSpPr>
          <p:spPr>
            <a:xfrm>
              <a:off x="9992788" y="3606550"/>
              <a:ext cx="2162652" cy="236298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Microcontrôleur  </a:t>
              </a:r>
              <a:r>
                <a:rPr lang="fr-FR" sz="2200" b="1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F60DB485-6317-44B5-A57F-CAA9A1C012A0}"/>
              </a:ext>
            </a:extLst>
          </p:cNvPr>
          <p:cNvGrpSpPr/>
          <p:nvPr/>
        </p:nvGrpSpPr>
        <p:grpSpPr>
          <a:xfrm>
            <a:off x="9577788" y="4744835"/>
            <a:ext cx="2291638" cy="253674"/>
            <a:chOff x="9577788" y="4744835"/>
            <a:chExt cx="2291638" cy="253674"/>
          </a:xfrm>
        </p:grpSpPr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xmlns="" id="{5B737375-F0B0-4AF1-850B-A763C66C706D}"/>
                </a:ext>
              </a:extLst>
            </p:cNvPr>
            <p:cNvCxnSpPr/>
            <p:nvPr/>
          </p:nvCxnSpPr>
          <p:spPr>
            <a:xfrm>
              <a:off x="9577788" y="4806001"/>
              <a:ext cx="667767" cy="77915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Zone de texte 7518">
              <a:extLst>
                <a:ext uri="{FF2B5EF4-FFF2-40B4-BE49-F238E27FC236}">
                  <a16:creationId xmlns:a16="http://schemas.microsoft.com/office/drawing/2014/main" xmlns="" id="{8EE62CB8-DE29-4405-A1CA-F6747B27729E}"/>
                </a:ext>
              </a:extLst>
            </p:cNvPr>
            <p:cNvSpPr txBox="1"/>
            <p:nvPr/>
          </p:nvSpPr>
          <p:spPr>
            <a:xfrm>
              <a:off x="10222428" y="4744835"/>
              <a:ext cx="1646998" cy="25367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Contacteur   </a:t>
              </a:r>
              <a:r>
                <a:rPr lang="fr-FR" sz="2200" b="1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4BF42C65-CDCA-4E10-AC60-AF61B13326FF}"/>
              </a:ext>
            </a:extLst>
          </p:cNvPr>
          <p:cNvGrpSpPr/>
          <p:nvPr/>
        </p:nvGrpSpPr>
        <p:grpSpPr>
          <a:xfrm>
            <a:off x="9449098" y="4134480"/>
            <a:ext cx="2609140" cy="440147"/>
            <a:chOff x="9449098" y="4134480"/>
            <a:chExt cx="2609140" cy="440147"/>
          </a:xfrm>
        </p:grpSpPr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xmlns="" id="{33AA9797-5A80-4CED-9A44-2BF0F30B12F8}"/>
                </a:ext>
              </a:extLst>
            </p:cNvPr>
            <p:cNvCxnSpPr>
              <a:cxnSpLocks/>
              <a:endCxn id="38" idx="1"/>
            </p:cNvCxnSpPr>
            <p:nvPr/>
          </p:nvCxnSpPr>
          <p:spPr>
            <a:xfrm>
              <a:off x="9449098" y="4134480"/>
              <a:ext cx="584518" cy="240898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Zone de texte 7520">
              <a:extLst>
                <a:ext uri="{FF2B5EF4-FFF2-40B4-BE49-F238E27FC236}">
                  <a16:creationId xmlns:a16="http://schemas.microsoft.com/office/drawing/2014/main" xmlns="" id="{7DD6BB6B-95F3-4C30-A62D-F7A984732CCC}"/>
                </a:ext>
              </a:extLst>
            </p:cNvPr>
            <p:cNvSpPr txBox="1"/>
            <p:nvPr/>
          </p:nvSpPr>
          <p:spPr>
            <a:xfrm>
              <a:off x="10033616" y="4176130"/>
              <a:ext cx="2024622" cy="398497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Fils électriques  </a:t>
              </a:r>
              <a:r>
                <a:rPr lang="fr-FR" sz="2200" b="1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B7094C1B-6BC5-4B0A-BE22-D4E6D9C4B6A4}"/>
              </a:ext>
            </a:extLst>
          </p:cNvPr>
          <p:cNvGrpSpPr/>
          <p:nvPr/>
        </p:nvGrpSpPr>
        <p:grpSpPr>
          <a:xfrm>
            <a:off x="8977236" y="2093248"/>
            <a:ext cx="3058255" cy="1141574"/>
            <a:chOff x="8977236" y="2093248"/>
            <a:chExt cx="3058255" cy="1141574"/>
          </a:xfrm>
        </p:grpSpPr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xmlns="" id="{17DD270D-B4ED-4A21-BC4A-4137D4019B47}"/>
                </a:ext>
              </a:extLst>
            </p:cNvPr>
            <p:cNvCxnSpPr/>
            <p:nvPr/>
          </p:nvCxnSpPr>
          <p:spPr>
            <a:xfrm flipV="1">
              <a:off x="8977236" y="2339850"/>
              <a:ext cx="1246981" cy="894972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prstDash val="sysDash"/>
              <a:headEnd type="oval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Zone de texte 7648">
              <a:extLst>
                <a:ext uri="{FF2B5EF4-FFF2-40B4-BE49-F238E27FC236}">
                  <a16:creationId xmlns:a16="http://schemas.microsoft.com/office/drawing/2014/main" xmlns="" id="{1DBAF690-68A2-4AF7-A7A5-18F3CD08E33F}"/>
                </a:ext>
              </a:extLst>
            </p:cNvPr>
            <p:cNvSpPr txBox="1"/>
            <p:nvPr/>
          </p:nvSpPr>
          <p:spPr>
            <a:xfrm>
              <a:off x="10082733" y="2093248"/>
              <a:ext cx="1952758" cy="335993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Lampe témoin   </a:t>
              </a:r>
              <a:r>
                <a:rPr lang="fr-FR" sz="2200" b="1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fr-FR" sz="2200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xmlns="" id="{D41E32C5-495F-44A1-A223-DCBB89F42B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8635" y="823647"/>
            <a:ext cx="1524837" cy="106993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xmlns="" id="{A6EEE4DD-A38F-4ACD-A2D1-945C7FA5C31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4534" y="4144191"/>
            <a:ext cx="2742282" cy="167555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xmlns="" id="{9B875B86-3919-4A8D-BFE3-0174C8FB4EF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9148" y="2868563"/>
            <a:ext cx="1170563" cy="788180"/>
          </a:xfrm>
          <a:prstGeom prst="rect">
            <a:avLst/>
          </a:prstGeom>
        </p:spPr>
      </p:pic>
      <p:grpSp>
        <p:nvGrpSpPr>
          <p:cNvPr id="62" name="Groupe 61">
            <a:extLst>
              <a:ext uri="{FF2B5EF4-FFF2-40B4-BE49-F238E27FC236}">
                <a16:creationId xmlns:a16="http://schemas.microsoft.com/office/drawing/2014/main" xmlns="" id="{74631413-C6C6-499D-8E51-1C9D982A4C2E}"/>
              </a:ext>
            </a:extLst>
          </p:cNvPr>
          <p:cNvGrpSpPr/>
          <p:nvPr/>
        </p:nvGrpSpPr>
        <p:grpSpPr>
          <a:xfrm>
            <a:off x="177430" y="274386"/>
            <a:ext cx="8780008" cy="4090521"/>
            <a:chOff x="177430" y="274386"/>
            <a:chExt cx="8780008" cy="4090521"/>
          </a:xfrm>
        </p:grpSpPr>
        <p:sp>
          <p:nvSpPr>
            <p:cNvPr id="61" name="Trapèze 60">
              <a:extLst>
                <a:ext uri="{FF2B5EF4-FFF2-40B4-BE49-F238E27FC236}">
                  <a16:creationId xmlns:a16="http://schemas.microsoft.com/office/drawing/2014/main" xmlns="" id="{2DB6915D-2310-4811-80DA-ACA9B1B3C1BA}"/>
                </a:ext>
              </a:extLst>
            </p:cNvPr>
            <p:cNvSpPr/>
            <p:nvPr/>
          </p:nvSpPr>
          <p:spPr>
            <a:xfrm rot="5219967">
              <a:off x="2522173" y="-2070357"/>
              <a:ext cx="4090521" cy="8780008"/>
            </a:xfrm>
            <a:prstGeom prst="trapezoid">
              <a:avLst>
                <a:gd name="adj" fmla="val 34451"/>
              </a:avLst>
            </a:prstGeom>
            <a:solidFill>
              <a:srgbClr val="FFFF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0" name="Trapèze 69">
              <a:extLst>
                <a:ext uri="{FF2B5EF4-FFF2-40B4-BE49-F238E27FC236}">
                  <a16:creationId xmlns:a16="http://schemas.microsoft.com/office/drawing/2014/main" xmlns="" id="{8F59CD23-83D4-4FB4-B2F8-12459BC27D5E}"/>
                </a:ext>
              </a:extLst>
            </p:cNvPr>
            <p:cNvSpPr/>
            <p:nvPr/>
          </p:nvSpPr>
          <p:spPr>
            <a:xfrm rot="5219967">
              <a:off x="2916554" y="-1776239"/>
              <a:ext cx="3419484" cy="8377938"/>
            </a:xfrm>
            <a:prstGeom prst="trapezoid">
              <a:avLst>
                <a:gd name="adj" fmla="val 45847"/>
              </a:avLst>
            </a:prstGeom>
            <a:solidFill>
              <a:srgbClr val="FFFF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8954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3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3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3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3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3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3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3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3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3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63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79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89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94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4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2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7" grpId="0" animBg="1"/>
      <p:bldP spid="41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714" y="478042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000" u="sng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</a:t>
            </a:r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Projecteur automatique</a:t>
            </a:r>
            <a:endParaRPr lang="fr-FR" sz="2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6303EBB1-9151-4AD2-A412-91EC8C01EEE6}"/>
              </a:ext>
            </a:extLst>
          </p:cNvPr>
          <p:cNvGrpSpPr/>
          <p:nvPr/>
        </p:nvGrpSpPr>
        <p:grpSpPr>
          <a:xfrm>
            <a:off x="7840532" y="1791228"/>
            <a:ext cx="4351468" cy="4092117"/>
            <a:chOff x="5707114" y="965571"/>
            <a:chExt cx="5948108" cy="584193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xmlns="" id="{10535A2A-2B32-4CCB-A7B6-564ED025F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706" b="47059" l="68941" r="98824">
                          <a14:foregroundMark x1="70187" y1="22186" x2="70941" y2="21647"/>
                          <a14:foregroundMark x1="79765" y1="4706" x2="79765" y2="4706"/>
                          <a14:foregroundMark x1="84706" y1="47176" x2="89294" y2="45412"/>
                          <a14:foregroundMark x1="85647" y1="24471" x2="85647" y2="25059"/>
                          <a14:backgroundMark x1="90235" y1="33059" x2="96000" y2="32235"/>
                          <a14:backgroundMark x1="99294" y1="28471" x2="88235" y2="34235"/>
                          <a14:backgroundMark x1="75529" y1="38824" x2="68706" y2="40588"/>
                          <a14:backgroundMark x1="77529" y1="37765" x2="76588" y2="38353"/>
                          <a14:backgroundMark x1="76353" y1="39294" x2="76353" y2="40588"/>
                          <a14:backgroundMark x1="75647" y1="40588" x2="74588" y2="42471"/>
                          <a14:backgroundMark x1="76118" y1="37294" x2="75765" y2="39765"/>
                          <a14:backgroundMark x1="86588" y1="32353" x2="87059" y2="34235"/>
                          <a14:backgroundMark x1="86588" y1="35412" x2="87059" y2="35882"/>
                          <a14:backgroundMark x1="73647" y1="42235" x2="72353" y2="42235"/>
                          <a14:backgroundMark x1="70588" y1="24118" x2="69647" y2="26118"/>
                          <a14:backgroundMark x1="69529" y1="24941" x2="69647" y2="26353"/>
                          <a14:backgroundMark x1="70235" y1="26471" x2="68000" y2="25529"/>
                          <a14:backgroundMark x1="71176" y1="24118" x2="70588" y2="238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66" b="49628"/>
            <a:stretch/>
          </p:blipFill>
          <p:spPr bwMode="auto">
            <a:xfrm>
              <a:off x="6906152" y="4279610"/>
              <a:ext cx="1399541" cy="24344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C8327584-BED5-49AA-8738-482E8EA73FF5}"/>
                </a:ext>
              </a:extLst>
            </p:cNvPr>
            <p:cNvSpPr/>
            <p:nvPr/>
          </p:nvSpPr>
          <p:spPr>
            <a:xfrm>
              <a:off x="9376412" y="5353890"/>
              <a:ext cx="1511378" cy="748129"/>
            </a:xfrm>
            <a:custGeom>
              <a:avLst/>
              <a:gdLst>
                <a:gd name="connsiteX0" fmla="*/ 0 w 1214078"/>
                <a:gd name="connsiteY0" fmla="*/ 0 h 1037344"/>
                <a:gd name="connsiteX1" fmla="*/ 0 w 1214078"/>
                <a:gd name="connsiteY1" fmla="*/ 576302 h 1037344"/>
                <a:gd name="connsiteX2" fmla="*/ 1214078 w 1214078"/>
                <a:gd name="connsiteY2" fmla="*/ 1037344 h 1037344"/>
                <a:gd name="connsiteX0" fmla="*/ 0 w 1330483"/>
                <a:gd name="connsiteY0" fmla="*/ 0 h 589712"/>
                <a:gd name="connsiteX1" fmla="*/ 0 w 1330483"/>
                <a:gd name="connsiteY1" fmla="*/ 576302 h 589712"/>
                <a:gd name="connsiteX2" fmla="*/ 1330483 w 1330483"/>
                <a:gd name="connsiteY2" fmla="*/ 589712 h 58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0483" h="589712">
                  <a:moveTo>
                    <a:pt x="0" y="0"/>
                  </a:moveTo>
                  <a:lnTo>
                    <a:pt x="0" y="576302"/>
                  </a:lnTo>
                  <a:lnTo>
                    <a:pt x="1330483" y="589712"/>
                  </a:lnTo>
                </a:path>
              </a:pathLst>
            </a:custGeom>
            <a:noFill/>
            <a:ln w="76200" cmpd="dbl">
              <a:solidFill>
                <a:schemeClr val="tx2">
                  <a:lumMod val="60000"/>
                  <a:lumOff val="40000"/>
                </a:schemeClr>
              </a:solidFill>
              <a:headEnd type="none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u="sng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41" name="Zone de texte 7287">
              <a:extLst>
                <a:ext uri="{FF2B5EF4-FFF2-40B4-BE49-F238E27FC236}">
                  <a16:creationId xmlns:a16="http://schemas.microsoft.com/office/drawing/2014/main" xmlns="" id="{4D6FE4E1-E412-423A-BCD7-15F6C25B4543}"/>
                </a:ext>
              </a:extLst>
            </p:cNvPr>
            <p:cNvSpPr txBox="1"/>
            <p:nvPr/>
          </p:nvSpPr>
          <p:spPr>
            <a:xfrm>
              <a:off x="8373065" y="5620649"/>
              <a:ext cx="2620333" cy="47331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Réseau électrique  </a:t>
              </a:r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xmlns="" id="{12453BAD-1387-4662-A3E2-0828B8076C4E}"/>
                </a:ext>
              </a:extLst>
            </p:cNvPr>
            <p:cNvGrpSpPr/>
            <p:nvPr/>
          </p:nvGrpSpPr>
          <p:grpSpPr>
            <a:xfrm>
              <a:off x="7213708" y="965571"/>
              <a:ext cx="3813835" cy="5414204"/>
              <a:chOff x="7213708" y="965571"/>
              <a:chExt cx="3813835" cy="5414204"/>
            </a:xfrm>
          </p:grpSpPr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xmlns="" id="{8A0CC2CA-E97B-4976-9D6A-CD650E169D5F}"/>
                  </a:ext>
                </a:extLst>
              </p:cNvPr>
              <p:cNvSpPr/>
              <p:nvPr/>
            </p:nvSpPr>
            <p:spPr>
              <a:xfrm>
                <a:off x="7213708" y="1333058"/>
                <a:ext cx="3813835" cy="5046717"/>
              </a:xfrm>
              <a:custGeom>
                <a:avLst/>
                <a:gdLst>
                  <a:gd name="connsiteX0" fmla="*/ 1214077 w 2650992"/>
                  <a:gd name="connsiteY0" fmla="*/ 0 h 3211926"/>
                  <a:gd name="connsiteX1" fmla="*/ 0 w 2650992"/>
                  <a:gd name="connsiteY1" fmla="*/ 507146 h 3211926"/>
                  <a:gd name="connsiteX2" fmla="*/ 0 w 2650992"/>
                  <a:gd name="connsiteY2" fmla="*/ 3181190 h 3211926"/>
                  <a:gd name="connsiteX3" fmla="*/ 2650992 w 2650992"/>
                  <a:gd name="connsiteY3" fmla="*/ 3181190 h 3211926"/>
                  <a:gd name="connsiteX4" fmla="*/ 2650992 w 2650992"/>
                  <a:gd name="connsiteY4" fmla="*/ 3211926 h 32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992" h="3211926">
                    <a:moveTo>
                      <a:pt x="1214077" y="0"/>
                    </a:moveTo>
                    <a:lnTo>
                      <a:pt x="0" y="507146"/>
                    </a:lnTo>
                    <a:lnTo>
                      <a:pt x="0" y="3181190"/>
                    </a:lnTo>
                    <a:lnTo>
                      <a:pt x="2650992" y="3181190"/>
                    </a:lnTo>
                    <a:lnTo>
                      <a:pt x="2650992" y="3211926"/>
                    </a:lnTo>
                  </a:path>
                </a:pathLst>
              </a:custGeom>
              <a:noFill/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u="sng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xmlns="" id="{84E29BCA-3674-4959-9274-537CD6A2041C}"/>
                  </a:ext>
                </a:extLst>
              </p:cNvPr>
              <p:cNvGrpSpPr/>
              <p:nvPr/>
            </p:nvGrpSpPr>
            <p:grpSpPr>
              <a:xfrm>
                <a:off x="7894716" y="965571"/>
                <a:ext cx="2300037" cy="3110014"/>
                <a:chOff x="0" y="0"/>
                <a:chExt cx="2163249" cy="2629535"/>
              </a:xfrm>
            </p:grpSpPr>
            <p:pic>
              <p:nvPicPr>
                <p:cNvPr id="50" name="Image 49">
                  <a:extLst>
                    <a:ext uri="{FF2B5EF4-FFF2-40B4-BE49-F238E27FC236}">
                      <a16:creationId xmlns:a16="http://schemas.microsoft.com/office/drawing/2014/main" xmlns="" id="{2C1FAD8F-5714-4691-87BF-2685710C00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2157730" cy="2629535"/>
                </a:xfrm>
                <a:prstGeom prst="rect">
                  <a:avLst/>
                </a:prstGeom>
              </p:spPr>
            </p:pic>
            <p:sp>
              <p:nvSpPr>
                <p:cNvPr id="51" name="Forme libre : forme 50">
                  <a:extLst>
                    <a:ext uri="{FF2B5EF4-FFF2-40B4-BE49-F238E27FC236}">
                      <a16:creationId xmlns:a16="http://schemas.microsoft.com/office/drawing/2014/main" xmlns="" id="{53E78C8B-32EF-4F5C-8AF8-B332A8FFE3D5}"/>
                    </a:ext>
                  </a:extLst>
                </p:cNvPr>
                <p:cNvSpPr/>
                <p:nvPr/>
              </p:nvSpPr>
              <p:spPr>
                <a:xfrm>
                  <a:off x="1668691" y="1014024"/>
                  <a:ext cx="494558" cy="277522"/>
                </a:xfrm>
                <a:custGeom>
                  <a:avLst/>
                  <a:gdLst>
                    <a:gd name="connsiteX0" fmla="*/ 370029 w 494558"/>
                    <a:gd name="connsiteY0" fmla="*/ 7116 h 277522"/>
                    <a:gd name="connsiteX1" fmla="*/ 0 w 494558"/>
                    <a:gd name="connsiteY1" fmla="*/ 110297 h 277522"/>
                    <a:gd name="connsiteX2" fmla="*/ 0 w 494558"/>
                    <a:gd name="connsiteY2" fmla="*/ 277522 h 277522"/>
                    <a:gd name="connsiteX3" fmla="*/ 494558 w 494558"/>
                    <a:gd name="connsiteY3" fmla="*/ 263290 h 277522"/>
                    <a:gd name="connsiteX4" fmla="*/ 487442 w 494558"/>
                    <a:gd name="connsiteY4" fmla="*/ 0 h 277522"/>
                    <a:gd name="connsiteX5" fmla="*/ 370029 w 494558"/>
                    <a:gd name="connsiteY5" fmla="*/ 7116 h 277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4558" h="277522">
                      <a:moveTo>
                        <a:pt x="370029" y="7116"/>
                      </a:moveTo>
                      <a:lnTo>
                        <a:pt x="0" y="110297"/>
                      </a:lnTo>
                      <a:lnTo>
                        <a:pt x="0" y="277522"/>
                      </a:lnTo>
                      <a:lnTo>
                        <a:pt x="494558" y="263290"/>
                      </a:lnTo>
                      <a:lnTo>
                        <a:pt x="487442" y="0"/>
                      </a:lnTo>
                      <a:lnTo>
                        <a:pt x="370029" y="71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u="sng" dirty="0">
                    <a:solidFill>
                      <a:schemeClr val="accent2">
                        <a:lumMod val="50000"/>
                      </a:schemeClr>
                    </a:solidFill>
                  </a:endParaRPr>
                </a:p>
              </p:txBody>
            </p:sp>
          </p:grpSp>
        </p:grp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xmlns="" id="{33E53E20-FF2F-45D3-B9A0-D52D521150CC}"/>
                </a:ext>
              </a:extLst>
            </p:cNvPr>
            <p:cNvCxnSpPr/>
            <p:nvPr/>
          </p:nvCxnSpPr>
          <p:spPr>
            <a:xfrm>
              <a:off x="9397680" y="3518862"/>
              <a:ext cx="7330" cy="968566"/>
            </a:xfrm>
            <a:prstGeom prst="line">
              <a:avLst/>
            </a:prstGeom>
            <a:noFill/>
            <a:ln w="76200" cmpd="dbl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xmlns="" id="{542B56FE-18AF-4E7B-8D7E-77FEBF99A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110722" y="4454809"/>
              <a:ext cx="591060" cy="921911"/>
            </a:xfrm>
            <a:prstGeom prst="round2Diag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xmlns="" id="{4341FA5A-CC4C-49BF-8089-4107E199188F}"/>
                </a:ext>
              </a:extLst>
            </p:cNvPr>
            <p:cNvGrpSpPr/>
            <p:nvPr/>
          </p:nvGrpSpPr>
          <p:grpSpPr>
            <a:xfrm>
              <a:off x="7623648" y="3911501"/>
              <a:ext cx="697514" cy="494989"/>
              <a:chOff x="-15368" y="-38420"/>
              <a:chExt cx="484841" cy="315030"/>
            </a:xfrm>
          </p:grpSpPr>
          <p:sp>
            <p:nvSpPr>
              <p:cNvPr id="47" name="Forme libre : forme 46">
                <a:extLst>
                  <a:ext uri="{FF2B5EF4-FFF2-40B4-BE49-F238E27FC236}">
                    <a16:creationId xmlns:a16="http://schemas.microsoft.com/office/drawing/2014/main" xmlns="" id="{8B673DC4-1B28-4F7E-AEC6-C93E03E00E64}"/>
                  </a:ext>
                </a:extLst>
              </p:cNvPr>
              <p:cNvSpPr/>
              <p:nvPr/>
            </p:nvSpPr>
            <p:spPr>
              <a:xfrm>
                <a:off x="253573" y="-38420"/>
                <a:ext cx="215900" cy="137795"/>
              </a:xfrm>
              <a:custGeom>
                <a:avLst/>
                <a:gdLst>
                  <a:gd name="connsiteX0" fmla="*/ 8956 w 216425"/>
                  <a:gd name="connsiteY0" fmla="*/ 0 h 138313"/>
                  <a:gd name="connsiteX1" fmla="*/ 24325 w 216425"/>
                  <a:gd name="connsiteY1" fmla="*/ 107577 h 138313"/>
                  <a:gd name="connsiteX2" fmla="*/ 216425 w 216425"/>
                  <a:gd name="connsiteY2" fmla="*/ 138313 h 138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6425" h="138313">
                    <a:moveTo>
                      <a:pt x="8956" y="0"/>
                    </a:moveTo>
                    <a:cubicBezTo>
                      <a:pt x="-649" y="42262"/>
                      <a:pt x="-10253" y="84525"/>
                      <a:pt x="24325" y="107577"/>
                    </a:cubicBezTo>
                    <a:cubicBezTo>
                      <a:pt x="58903" y="130629"/>
                      <a:pt x="137664" y="134471"/>
                      <a:pt x="216425" y="138313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u="sng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8" name="Forme libre : forme 47">
                <a:extLst>
                  <a:ext uri="{FF2B5EF4-FFF2-40B4-BE49-F238E27FC236}">
                    <a16:creationId xmlns:a16="http://schemas.microsoft.com/office/drawing/2014/main" xmlns="" id="{211144F8-A61A-48A5-9E7B-103820F037D4}"/>
                  </a:ext>
                </a:extLst>
              </p:cNvPr>
              <p:cNvSpPr/>
              <p:nvPr/>
            </p:nvSpPr>
            <p:spPr>
              <a:xfrm>
                <a:off x="130629" y="-30736"/>
                <a:ext cx="265259" cy="230521"/>
              </a:xfrm>
              <a:custGeom>
                <a:avLst/>
                <a:gdLst>
                  <a:gd name="connsiteX0" fmla="*/ 8956 w 216425"/>
                  <a:gd name="connsiteY0" fmla="*/ 0 h 138313"/>
                  <a:gd name="connsiteX1" fmla="*/ 24325 w 216425"/>
                  <a:gd name="connsiteY1" fmla="*/ 107577 h 138313"/>
                  <a:gd name="connsiteX2" fmla="*/ 216425 w 216425"/>
                  <a:gd name="connsiteY2" fmla="*/ 138313 h 138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6425" h="138313">
                    <a:moveTo>
                      <a:pt x="8956" y="0"/>
                    </a:moveTo>
                    <a:cubicBezTo>
                      <a:pt x="-649" y="42262"/>
                      <a:pt x="-10253" y="84525"/>
                      <a:pt x="24325" y="107577"/>
                    </a:cubicBezTo>
                    <a:cubicBezTo>
                      <a:pt x="58903" y="130629"/>
                      <a:pt x="137664" y="134471"/>
                      <a:pt x="216425" y="138313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u="sng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9" name="Forme libre : forme 48">
                <a:extLst>
                  <a:ext uri="{FF2B5EF4-FFF2-40B4-BE49-F238E27FC236}">
                    <a16:creationId xmlns:a16="http://schemas.microsoft.com/office/drawing/2014/main" xmlns="" id="{4B09A8EA-F283-44A3-8CC2-E0B94EF48682}"/>
                  </a:ext>
                </a:extLst>
              </p:cNvPr>
              <p:cNvSpPr/>
              <p:nvPr/>
            </p:nvSpPr>
            <p:spPr>
              <a:xfrm>
                <a:off x="-15368" y="-23052"/>
                <a:ext cx="339199" cy="299662"/>
              </a:xfrm>
              <a:custGeom>
                <a:avLst/>
                <a:gdLst>
                  <a:gd name="connsiteX0" fmla="*/ 8956 w 216425"/>
                  <a:gd name="connsiteY0" fmla="*/ 0 h 138313"/>
                  <a:gd name="connsiteX1" fmla="*/ 24325 w 216425"/>
                  <a:gd name="connsiteY1" fmla="*/ 107577 h 138313"/>
                  <a:gd name="connsiteX2" fmla="*/ 216425 w 216425"/>
                  <a:gd name="connsiteY2" fmla="*/ 138313 h 138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6425" h="138313">
                    <a:moveTo>
                      <a:pt x="8956" y="0"/>
                    </a:moveTo>
                    <a:cubicBezTo>
                      <a:pt x="-649" y="42262"/>
                      <a:pt x="-10253" y="84525"/>
                      <a:pt x="24325" y="107577"/>
                    </a:cubicBezTo>
                    <a:cubicBezTo>
                      <a:pt x="58903" y="130629"/>
                      <a:pt x="137664" y="134471"/>
                      <a:pt x="216425" y="138313"/>
                    </a:cubicBezTo>
                  </a:path>
                </a:pathLst>
              </a:custGeom>
              <a:noFill/>
              <a:ln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u="sng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xmlns="" id="{994C8051-7E84-447D-BD78-B7A764E8C556}"/>
                </a:ext>
              </a:extLst>
            </p:cNvPr>
            <p:cNvGrpSpPr/>
            <p:nvPr/>
          </p:nvGrpSpPr>
          <p:grpSpPr>
            <a:xfrm>
              <a:off x="6598563" y="1121274"/>
              <a:ext cx="1653276" cy="870151"/>
              <a:chOff x="6598563" y="1121274"/>
              <a:chExt cx="1653276" cy="870151"/>
            </a:xfrm>
          </p:grpSpPr>
          <p:sp>
            <p:nvSpPr>
              <p:cNvPr id="19" name="Zone de texte 7506">
                <a:extLst>
                  <a:ext uri="{FF2B5EF4-FFF2-40B4-BE49-F238E27FC236}">
                    <a16:creationId xmlns:a16="http://schemas.microsoft.com/office/drawing/2014/main" xmlns="" id="{3304CD34-5D9A-403F-854B-91AFAFD49E7F}"/>
                  </a:ext>
                </a:extLst>
              </p:cNvPr>
              <p:cNvSpPr txBox="1"/>
              <p:nvPr/>
            </p:nvSpPr>
            <p:spPr>
              <a:xfrm>
                <a:off x="6598563" y="1121274"/>
                <a:ext cx="1653276" cy="31753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Réflecteur</a:t>
                </a:r>
                <a:r>
                  <a:rPr lang="fr-FR" b="1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  <a:endPara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" name="Connecteur droit avec flèche 19">
                <a:extLst>
                  <a:ext uri="{FF2B5EF4-FFF2-40B4-BE49-F238E27FC236}">
                    <a16:creationId xmlns:a16="http://schemas.microsoft.com/office/drawing/2014/main" xmlns="" id="{DD948CFC-97BA-4BF8-9BC4-479AF7AD31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59384" y="1478821"/>
                <a:ext cx="334547" cy="512604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" name="Zone de texte 1017">
              <a:extLst>
                <a:ext uri="{FF2B5EF4-FFF2-40B4-BE49-F238E27FC236}">
                  <a16:creationId xmlns:a16="http://schemas.microsoft.com/office/drawing/2014/main" xmlns="" id="{12479337-C17F-4EA8-AD6C-C8EA0AF8EBE7}"/>
                </a:ext>
              </a:extLst>
            </p:cNvPr>
            <p:cNvSpPr txBox="1"/>
            <p:nvPr/>
          </p:nvSpPr>
          <p:spPr>
            <a:xfrm>
              <a:off x="6713246" y="6552585"/>
              <a:ext cx="3197281" cy="25492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Présence d’utilisateur  </a:t>
              </a: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5D15D92B-CC6B-45B4-BCF0-E1A4CF9D3060}"/>
                </a:ext>
              </a:extLst>
            </p:cNvPr>
            <p:cNvGrpSpPr/>
            <p:nvPr/>
          </p:nvGrpSpPr>
          <p:grpSpPr>
            <a:xfrm>
              <a:off x="7137068" y="2291697"/>
              <a:ext cx="1535689" cy="388617"/>
              <a:chOff x="7137068" y="2291697"/>
              <a:chExt cx="1535689" cy="388617"/>
            </a:xfrm>
          </p:grpSpPr>
          <p:sp>
            <p:nvSpPr>
              <p:cNvPr id="27" name="Zone de texte 7509">
                <a:extLst>
                  <a:ext uri="{FF2B5EF4-FFF2-40B4-BE49-F238E27FC236}">
                    <a16:creationId xmlns:a16="http://schemas.microsoft.com/office/drawing/2014/main" xmlns="" id="{C6A157DA-D0F8-4B8F-8220-4BD0993E8A6E}"/>
                  </a:ext>
                </a:extLst>
              </p:cNvPr>
              <p:cNvSpPr txBox="1"/>
              <p:nvPr/>
            </p:nvSpPr>
            <p:spPr>
              <a:xfrm>
                <a:off x="7137068" y="2372584"/>
                <a:ext cx="576269" cy="22449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LED</a:t>
                </a:r>
                <a:r>
                  <a:rPr lang="fr-FR" b="1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8" name="Connecteur droit avec flèche 27">
                <a:extLst>
                  <a:ext uri="{FF2B5EF4-FFF2-40B4-BE49-F238E27FC236}">
                    <a16:creationId xmlns:a16="http://schemas.microsoft.com/office/drawing/2014/main" xmlns="" id="{8C82B9AE-BF38-48A8-8665-451F5962A5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42914" y="2291697"/>
                <a:ext cx="1029843" cy="388617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xmlns="" id="{A6DDB476-88D8-4389-AF66-C7C52671E5A9}"/>
                </a:ext>
              </a:extLst>
            </p:cNvPr>
            <p:cNvGrpSpPr/>
            <p:nvPr/>
          </p:nvGrpSpPr>
          <p:grpSpPr>
            <a:xfrm>
              <a:off x="5707114" y="3075112"/>
              <a:ext cx="2966993" cy="502430"/>
              <a:chOff x="5707114" y="3075112"/>
              <a:chExt cx="2966993" cy="502430"/>
            </a:xfrm>
          </p:grpSpPr>
          <p:sp>
            <p:nvSpPr>
              <p:cNvPr id="29" name="Zone de texte 7511">
                <a:extLst>
                  <a:ext uri="{FF2B5EF4-FFF2-40B4-BE49-F238E27FC236}">
                    <a16:creationId xmlns:a16="http://schemas.microsoft.com/office/drawing/2014/main" xmlns="" id="{11254980-5D33-4D16-A6E5-19326760000C}"/>
                  </a:ext>
                </a:extLst>
              </p:cNvPr>
              <p:cNvSpPr txBox="1"/>
              <p:nvPr/>
            </p:nvSpPr>
            <p:spPr>
              <a:xfrm>
                <a:off x="5707114" y="3075112"/>
                <a:ext cx="2936550" cy="29736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Capteur de luminosité </a:t>
                </a:r>
                <a:r>
                  <a:rPr lang="fr-FR" b="1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0" name="Connecteur droit avec flèche 29">
                <a:extLst>
                  <a:ext uri="{FF2B5EF4-FFF2-40B4-BE49-F238E27FC236}">
                    <a16:creationId xmlns:a16="http://schemas.microsoft.com/office/drawing/2014/main" xmlns="" id="{F0C4F060-91BA-484D-A845-BFE355412F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05692" y="3333076"/>
                <a:ext cx="368415" cy="244466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xmlns="" id="{50A291AE-6FC0-4FD6-945D-DE387C379E4F}"/>
                </a:ext>
              </a:extLst>
            </p:cNvPr>
            <p:cNvGrpSpPr/>
            <p:nvPr/>
          </p:nvGrpSpPr>
          <p:grpSpPr>
            <a:xfrm>
              <a:off x="5812998" y="3666566"/>
              <a:ext cx="3618325" cy="806341"/>
              <a:chOff x="5812998" y="3666566"/>
              <a:chExt cx="3618325" cy="806341"/>
            </a:xfrm>
          </p:grpSpPr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xmlns="" id="{C41C37F5-DBE0-4D54-8B2A-A0857441EC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36960" y="3666566"/>
                <a:ext cx="691190" cy="402623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Zone de texte 7514">
                <a:extLst>
                  <a:ext uri="{FF2B5EF4-FFF2-40B4-BE49-F238E27FC236}">
                    <a16:creationId xmlns:a16="http://schemas.microsoft.com/office/drawing/2014/main" xmlns="" id="{1244AE4F-91B8-47F8-B4B8-E3CBACE6C237}"/>
                  </a:ext>
                </a:extLst>
              </p:cNvPr>
              <p:cNvSpPr txBox="1"/>
              <p:nvPr/>
            </p:nvSpPr>
            <p:spPr>
              <a:xfrm>
                <a:off x="5812998" y="4113427"/>
                <a:ext cx="3618325" cy="35948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Détecteur de mouvement</a:t>
                </a:r>
              </a:p>
            </p:txBody>
          </p:sp>
        </p:grp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xmlns="" id="{B4545DC3-F38D-4F44-AF40-B65099BF3D20}"/>
                </a:ext>
              </a:extLst>
            </p:cNvPr>
            <p:cNvGrpSpPr/>
            <p:nvPr/>
          </p:nvGrpSpPr>
          <p:grpSpPr>
            <a:xfrm>
              <a:off x="9105925" y="3434987"/>
              <a:ext cx="2549297" cy="393317"/>
              <a:chOff x="9105925" y="3434987"/>
              <a:chExt cx="2549297" cy="393317"/>
            </a:xfrm>
          </p:grpSpPr>
          <p:cxnSp>
            <p:nvCxnSpPr>
              <p:cNvPr id="33" name="Connecteur droit avec flèche 32">
                <a:extLst>
                  <a:ext uri="{FF2B5EF4-FFF2-40B4-BE49-F238E27FC236}">
                    <a16:creationId xmlns:a16="http://schemas.microsoft.com/office/drawing/2014/main" xmlns="" id="{6A1F735B-E922-48EA-A41B-F2095C84DE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05925" y="3603507"/>
                <a:ext cx="471863" cy="224797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Zone de texte 7516">
                <a:extLst>
                  <a:ext uri="{FF2B5EF4-FFF2-40B4-BE49-F238E27FC236}">
                    <a16:creationId xmlns:a16="http://schemas.microsoft.com/office/drawing/2014/main" xmlns="" id="{625CDE41-5435-4FD0-9C3B-8C97C37400C7}"/>
                  </a:ext>
                </a:extLst>
              </p:cNvPr>
              <p:cNvSpPr txBox="1"/>
              <p:nvPr/>
            </p:nvSpPr>
            <p:spPr>
              <a:xfrm>
                <a:off x="9410309" y="3434987"/>
                <a:ext cx="2244913" cy="26981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Microcontrôleur  </a:t>
                </a:r>
                <a:r>
                  <a:rPr lang="fr-FR" b="1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xmlns="" id="{F60DB485-6317-44B5-A57F-CAA9A1C012A0}"/>
                </a:ext>
              </a:extLst>
            </p:cNvPr>
            <p:cNvGrpSpPr/>
            <p:nvPr/>
          </p:nvGrpSpPr>
          <p:grpSpPr>
            <a:xfrm>
              <a:off x="9577788" y="4787405"/>
              <a:ext cx="1882259" cy="253674"/>
              <a:chOff x="9577788" y="4787405"/>
              <a:chExt cx="1882259" cy="253674"/>
            </a:xfrm>
          </p:grpSpPr>
          <p:cxnSp>
            <p:nvCxnSpPr>
              <p:cNvPr id="35" name="Connecteur droit avec flèche 34">
                <a:extLst>
                  <a:ext uri="{FF2B5EF4-FFF2-40B4-BE49-F238E27FC236}">
                    <a16:creationId xmlns:a16="http://schemas.microsoft.com/office/drawing/2014/main" xmlns="" id="{5B737375-F0B0-4AF1-850B-A763C66C706D}"/>
                  </a:ext>
                </a:extLst>
              </p:cNvPr>
              <p:cNvCxnSpPr/>
              <p:nvPr/>
            </p:nvCxnSpPr>
            <p:spPr>
              <a:xfrm>
                <a:off x="9577788" y="4806001"/>
                <a:ext cx="667767" cy="77915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Zone de texte 7518">
                <a:extLst>
                  <a:ext uri="{FF2B5EF4-FFF2-40B4-BE49-F238E27FC236}">
                    <a16:creationId xmlns:a16="http://schemas.microsoft.com/office/drawing/2014/main" xmlns="" id="{8EE62CB8-DE29-4405-A1CA-F6747B27729E}"/>
                  </a:ext>
                </a:extLst>
              </p:cNvPr>
              <p:cNvSpPr txBox="1"/>
              <p:nvPr/>
            </p:nvSpPr>
            <p:spPr>
              <a:xfrm>
                <a:off x="9813050" y="4787405"/>
                <a:ext cx="1646997" cy="253674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Disjoncteur  </a:t>
                </a:r>
                <a:r>
                  <a:rPr lang="fr-FR" b="1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4BF42C65-CDCA-4E10-AC60-AF61B13326FF}"/>
                </a:ext>
              </a:extLst>
            </p:cNvPr>
            <p:cNvGrpSpPr/>
            <p:nvPr/>
          </p:nvGrpSpPr>
          <p:grpSpPr>
            <a:xfrm>
              <a:off x="9043306" y="3985468"/>
              <a:ext cx="2609140" cy="440147"/>
              <a:chOff x="9043306" y="3985468"/>
              <a:chExt cx="2609140" cy="440147"/>
            </a:xfrm>
          </p:grpSpPr>
          <p:cxnSp>
            <p:nvCxnSpPr>
              <p:cNvPr id="37" name="Connecteur droit avec flèche 36">
                <a:extLst>
                  <a:ext uri="{FF2B5EF4-FFF2-40B4-BE49-F238E27FC236}">
                    <a16:creationId xmlns:a16="http://schemas.microsoft.com/office/drawing/2014/main" xmlns="" id="{33AA9797-5A80-4CED-9A44-2BF0F30B12F8}"/>
                  </a:ext>
                </a:extLst>
              </p:cNvPr>
              <p:cNvCxnSpPr>
                <a:cxnSpLocks/>
                <a:endCxn id="38" idx="1"/>
              </p:cNvCxnSpPr>
              <p:nvPr/>
            </p:nvCxnSpPr>
            <p:spPr>
              <a:xfrm>
                <a:off x="9043306" y="3985468"/>
                <a:ext cx="584518" cy="240898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Zone de texte 7520">
                <a:extLst>
                  <a:ext uri="{FF2B5EF4-FFF2-40B4-BE49-F238E27FC236}">
                    <a16:creationId xmlns:a16="http://schemas.microsoft.com/office/drawing/2014/main" xmlns="" id="{7DD6BB6B-95F3-4C30-A62D-F7A984732CCC}"/>
                  </a:ext>
                </a:extLst>
              </p:cNvPr>
              <p:cNvSpPr txBox="1"/>
              <p:nvPr/>
            </p:nvSpPr>
            <p:spPr>
              <a:xfrm>
                <a:off x="9627824" y="4027118"/>
                <a:ext cx="2024622" cy="398497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Fils électriques  </a:t>
                </a:r>
                <a:r>
                  <a:rPr lang="fr-FR" b="1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B7094C1B-6BC5-4B0A-BE22-D4E6D9C4B6A4}"/>
                </a:ext>
              </a:extLst>
            </p:cNvPr>
            <p:cNvGrpSpPr/>
            <p:nvPr/>
          </p:nvGrpSpPr>
          <p:grpSpPr>
            <a:xfrm>
              <a:off x="8977236" y="2587966"/>
              <a:ext cx="2463805" cy="646856"/>
              <a:chOff x="8977236" y="2587966"/>
              <a:chExt cx="2463805" cy="646856"/>
            </a:xfrm>
          </p:grpSpPr>
          <p:cxnSp>
            <p:nvCxnSpPr>
              <p:cNvPr id="39" name="Connecteur droit avec flèche 38">
                <a:extLst>
                  <a:ext uri="{FF2B5EF4-FFF2-40B4-BE49-F238E27FC236}">
                    <a16:creationId xmlns:a16="http://schemas.microsoft.com/office/drawing/2014/main" xmlns="" id="{17DD270D-B4ED-4A21-BC4A-4137D4019B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77236" y="2937997"/>
                <a:ext cx="705995" cy="296825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prstDash val="sysDash"/>
                <a:headEnd type="oval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Zone de texte 7648">
                <a:extLst>
                  <a:ext uri="{FF2B5EF4-FFF2-40B4-BE49-F238E27FC236}">
                    <a16:creationId xmlns:a16="http://schemas.microsoft.com/office/drawing/2014/main" xmlns="" id="{1DBAF690-68A2-4AF7-A7A5-18F3CD08E33F}"/>
                  </a:ext>
                </a:extLst>
              </p:cNvPr>
              <p:cNvSpPr txBox="1"/>
              <p:nvPr/>
            </p:nvSpPr>
            <p:spPr>
              <a:xfrm>
                <a:off x="9488281" y="2587966"/>
                <a:ext cx="1952760" cy="335993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Lampe témoin   </a:t>
                </a:r>
                <a:r>
                  <a:rPr lang="fr-FR" b="1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u="sng" dirty="0">
                  <a:solidFill>
                    <a:schemeClr val="accent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xmlns="" id="{382BF377-4E78-4CC5-973A-4083E9F0CC3F}"/>
              </a:ext>
            </a:extLst>
          </p:cNvPr>
          <p:cNvGrpSpPr/>
          <p:nvPr/>
        </p:nvGrpSpPr>
        <p:grpSpPr>
          <a:xfrm>
            <a:off x="531181" y="897336"/>
            <a:ext cx="10192060" cy="662992"/>
            <a:chOff x="0" y="-29711"/>
            <a:chExt cx="5665525" cy="438021"/>
          </a:xfrm>
        </p:grpSpPr>
        <p:sp>
          <p:nvSpPr>
            <p:cNvPr id="67" name="Flèche : pentagone 66">
              <a:extLst>
                <a:ext uri="{FF2B5EF4-FFF2-40B4-BE49-F238E27FC236}">
                  <a16:creationId xmlns:a16="http://schemas.microsoft.com/office/drawing/2014/main" xmlns="" id="{95741FE6-9DC1-40B8-A981-64A819F0FE45}"/>
                </a:ext>
              </a:extLst>
            </p:cNvPr>
            <p:cNvSpPr/>
            <p:nvPr/>
          </p:nvSpPr>
          <p:spPr>
            <a:xfrm>
              <a:off x="120098" y="-19807"/>
              <a:ext cx="5439415" cy="428117"/>
            </a:xfrm>
            <a:prstGeom prst="homePlate">
              <a:avLst>
                <a:gd name="adj" fmla="val 2990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32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180975" algn="ctr">
                <a:lnSpc>
                  <a:spcPts val="2300"/>
                </a:lnSpc>
              </a:pPr>
              <a:endParaRPr lang="fr-FR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90170" algn="ctr">
                <a:lnSpc>
                  <a:spcPts val="2300"/>
                </a:lnSpc>
              </a:pPr>
              <a:r>
                <a:rPr lang="fr-FR" sz="24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lèche : chevron 67">
              <a:extLst>
                <a:ext uri="{FF2B5EF4-FFF2-40B4-BE49-F238E27FC236}">
                  <a16:creationId xmlns:a16="http://schemas.microsoft.com/office/drawing/2014/main" xmlns="" id="{E363CE4B-12B8-476F-9EEE-E753DA3476DF}"/>
                </a:ext>
              </a:extLst>
            </p:cNvPr>
            <p:cNvSpPr/>
            <p:nvPr/>
          </p:nvSpPr>
          <p:spPr>
            <a:xfrm>
              <a:off x="0" y="0"/>
              <a:ext cx="238760" cy="395605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50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2300"/>
                </a:lnSpc>
              </a:pPr>
              <a:endParaRPr lang="fr-FR" sz="2400" dirty="0"/>
            </a:p>
          </p:txBody>
        </p:sp>
        <p:sp>
          <p:nvSpPr>
            <p:cNvPr id="69" name="Flèche : chevron 68">
              <a:extLst>
                <a:ext uri="{FF2B5EF4-FFF2-40B4-BE49-F238E27FC236}">
                  <a16:creationId xmlns:a16="http://schemas.microsoft.com/office/drawing/2014/main" xmlns="" id="{DF97967E-44D7-4AF6-A0C9-ABD524066E5B}"/>
                </a:ext>
              </a:extLst>
            </p:cNvPr>
            <p:cNvSpPr/>
            <p:nvPr/>
          </p:nvSpPr>
          <p:spPr>
            <a:xfrm>
              <a:off x="5426765" y="-29711"/>
              <a:ext cx="238760" cy="428116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504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2300"/>
                </a:lnSpc>
              </a:pPr>
              <a:endParaRPr lang="fr-FR" sz="2400" dirty="0"/>
            </a:p>
          </p:txBody>
        </p:sp>
      </p:grpSp>
      <p:sp>
        <p:nvSpPr>
          <p:cNvPr id="70" name="Zone de texte 10">
            <a:extLst>
              <a:ext uri="{FF2B5EF4-FFF2-40B4-BE49-F238E27FC236}">
                <a16:creationId xmlns:a16="http://schemas.microsoft.com/office/drawing/2014/main" xmlns="" id="{081C00B6-A767-47BA-B99D-91EFEFD88146}"/>
              </a:ext>
            </a:extLst>
          </p:cNvPr>
          <p:cNvSpPr txBox="1"/>
          <p:nvPr/>
        </p:nvSpPr>
        <p:spPr>
          <a:xfrm>
            <a:off x="1001883" y="1009840"/>
            <a:ext cx="9324260" cy="25829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0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Compléter les blocs fonctionnels</a:t>
            </a:r>
            <a:r>
              <a:rPr lang="fr-FR" sz="2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en identifiant les solutions techniques (les composants) utilisées pour assurer les différentes fonctions techniques de chaque chaîne.</a:t>
            </a:r>
            <a:endParaRPr lang="fr-FR" sz="20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xmlns="" id="{0EABE93D-0122-439E-8589-9EEF938B641B}"/>
              </a:ext>
            </a:extLst>
          </p:cNvPr>
          <p:cNvGrpSpPr/>
          <p:nvPr/>
        </p:nvGrpSpPr>
        <p:grpSpPr>
          <a:xfrm>
            <a:off x="0" y="459968"/>
            <a:ext cx="2586955" cy="610707"/>
            <a:chOff x="99649" y="34358"/>
            <a:chExt cx="1026550" cy="213126"/>
          </a:xfrm>
        </p:grpSpPr>
        <p:sp>
          <p:nvSpPr>
            <p:cNvPr id="72" name="Rectangle : avec coins arrondis en haut 71">
              <a:extLst>
                <a:ext uri="{FF2B5EF4-FFF2-40B4-BE49-F238E27FC236}">
                  <a16:creationId xmlns:a16="http://schemas.microsoft.com/office/drawing/2014/main" xmlns="" id="{3F2240BD-E900-44C8-A066-1CA14368A24C}"/>
                </a:ext>
              </a:extLst>
            </p:cNvPr>
            <p:cNvSpPr/>
            <p:nvPr/>
          </p:nvSpPr>
          <p:spPr>
            <a:xfrm>
              <a:off x="251789" y="34358"/>
              <a:ext cx="874410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400" dirty="0">
                  <a:ln>
                    <a:noFill/>
                  </a:ln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EXERCICE</a:t>
              </a:r>
              <a:endParaRPr lang="fr-FR" sz="2400" dirty="0">
                <a:solidFill>
                  <a:schemeClr val="bg1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Larme 72">
              <a:extLst>
                <a:ext uri="{FF2B5EF4-FFF2-40B4-BE49-F238E27FC236}">
                  <a16:creationId xmlns:a16="http://schemas.microsoft.com/office/drawing/2014/main" xmlns="" id="{1DBA241C-8713-4088-885E-7FD8A94E7E98}"/>
                </a:ext>
              </a:extLst>
            </p:cNvPr>
            <p:cNvSpPr/>
            <p:nvPr/>
          </p:nvSpPr>
          <p:spPr>
            <a:xfrm>
              <a:off x="99649" y="43463"/>
              <a:ext cx="253262" cy="204021"/>
            </a:xfrm>
            <a:prstGeom prst="teardrop">
              <a:avLst>
                <a:gd name="adj" fmla="val 96768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4000"/>
                </a:lnSpc>
              </a:pPr>
              <a:r>
                <a:rPr lang="fr-FR" sz="3600" b="1" dirty="0"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fr-FR" sz="2800" b="1" baseline="30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er</a:t>
              </a:r>
              <a:endParaRPr lang="fr-FR" sz="2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8" name="Groupe 157">
            <a:extLst>
              <a:ext uri="{FF2B5EF4-FFF2-40B4-BE49-F238E27FC236}">
                <a16:creationId xmlns:a16="http://schemas.microsoft.com/office/drawing/2014/main" xmlns="" id="{65596AEF-4E94-4BA7-AFBB-83C222A07D5F}"/>
              </a:ext>
            </a:extLst>
          </p:cNvPr>
          <p:cNvGrpSpPr/>
          <p:nvPr/>
        </p:nvGrpSpPr>
        <p:grpSpPr>
          <a:xfrm>
            <a:off x="142784" y="1622882"/>
            <a:ext cx="9098742" cy="4815415"/>
            <a:chOff x="429438" y="102740"/>
            <a:chExt cx="6163619" cy="3343095"/>
          </a:xfrm>
        </p:grpSpPr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xmlns="" id="{9C1C5879-F746-42C5-853A-E1A16F4CD3C1}"/>
                </a:ext>
              </a:extLst>
            </p:cNvPr>
            <p:cNvGrpSpPr/>
            <p:nvPr/>
          </p:nvGrpSpPr>
          <p:grpSpPr>
            <a:xfrm>
              <a:off x="429438" y="102740"/>
              <a:ext cx="6163619" cy="3343095"/>
              <a:chOff x="429438" y="102740"/>
              <a:chExt cx="6163619" cy="3343095"/>
            </a:xfrm>
          </p:grpSpPr>
          <p:sp>
            <p:nvSpPr>
              <p:cNvPr id="167" name="Zone de texte 58">
                <a:extLst>
                  <a:ext uri="{FF2B5EF4-FFF2-40B4-BE49-F238E27FC236}">
                    <a16:creationId xmlns:a16="http://schemas.microsoft.com/office/drawing/2014/main" xmlns="" id="{547BFD3B-1F0B-427B-A470-578BB9D3C7D5}"/>
                  </a:ext>
                </a:extLst>
              </p:cNvPr>
              <p:cNvSpPr txBox="1"/>
              <p:nvPr/>
            </p:nvSpPr>
            <p:spPr>
              <a:xfrm>
                <a:off x="5383658" y="1619036"/>
                <a:ext cx="624205" cy="18923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 ......</a:t>
                </a: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  <p:sp>
            <p:nvSpPr>
              <p:cNvPr id="168" name="Zone de texte 59">
                <a:extLst>
                  <a:ext uri="{FF2B5EF4-FFF2-40B4-BE49-F238E27FC236}">
                    <a16:creationId xmlns:a16="http://schemas.microsoft.com/office/drawing/2014/main" xmlns="" id="{ECF243FD-83EA-40E5-B3BE-86FFC96F4840}"/>
                  </a:ext>
                </a:extLst>
              </p:cNvPr>
              <p:cNvSpPr txBox="1"/>
              <p:nvPr/>
            </p:nvSpPr>
            <p:spPr>
              <a:xfrm>
                <a:off x="429438" y="2170648"/>
                <a:ext cx="746369" cy="144138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900"/>
                  </a:lnSpc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Source </a:t>
                </a:r>
              </a:p>
              <a:p>
                <a:pPr algn="ctr">
                  <a:lnSpc>
                    <a:spcPts val="1900"/>
                  </a:lnSpc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d’énergie     </a:t>
                </a:r>
              </a:p>
            </p:txBody>
          </p:sp>
          <p:grpSp>
            <p:nvGrpSpPr>
              <p:cNvPr id="169" name="Groupe 168">
                <a:extLst>
                  <a:ext uri="{FF2B5EF4-FFF2-40B4-BE49-F238E27FC236}">
                    <a16:creationId xmlns:a16="http://schemas.microsoft.com/office/drawing/2014/main" xmlns="" id="{57822917-BEF0-4BD0-BF6D-085C383ED1D2}"/>
                  </a:ext>
                </a:extLst>
              </p:cNvPr>
              <p:cNvGrpSpPr/>
              <p:nvPr/>
            </p:nvGrpSpPr>
            <p:grpSpPr>
              <a:xfrm>
                <a:off x="1222624" y="2040276"/>
                <a:ext cx="4241800" cy="611505"/>
                <a:chOff x="0" y="0"/>
                <a:chExt cx="4242314" cy="612000"/>
              </a:xfrm>
            </p:grpSpPr>
            <p:grpSp>
              <p:nvGrpSpPr>
                <p:cNvPr id="199" name="Groupe 198">
                  <a:extLst>
                    <a:ext uri="{FF2B5EF4-FFF2-40B4-BE49-F238E27FC236}">
                      <a16:creationId xmlns:a16="http://schemas.microsoft.com/office/drawing/2014/main" xmlns="" id="{564DE906-6C7C-4279-B64F-C07A01A264A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4242314" cy="612000"/>
                  <a:chOff x="-134781" y="121955"/>
                  <a:chExt cx="4115185" cy="461401"/>
                </a:xfrm>
              </p:grpSpPr>
              <p:sp>
                <p:nvSpPr>
                  <p:cNvPr id="207" name="Rectangle : avec coin arrondi 24">
                    <a:extLst>
                      <a:ext uri="{FF2B5EF4-FFF2-40B4-BE49-F238E27FC236}">
                        <a16:creationId xmlns:a16="http://schemas.microsoft.com/office/drawing/2014/main" xmlns="" id="{62ADE659-C546-485D-8ED3-37D4542B5F9C}"/>
                      </a:ext>
                    </a:extLst>
                  </p:cNvPr>
                  <p:cNvSpPr/>
                  <p:nvPr/>
                </p:nvSpPr>
                <p:spPr>
                  <a:xfrm>
                    <a:off x="-134781" y="121955"/>
                    <a:ext cx="4115185" cy="461401"/>
                  </a:xfrm>
                  <a:prstGeom prst="roundRect">
                    <a:avLst>
                      <a:gd name="adj" fmla="val 13510"/>
                    </a:avLst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19050" cap="rnd" cmpd="sng" algn="ctr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 </a:t>
                    </a:r>
                  </a:p>
                </p:txBody>
              </p:sp>
              <p:sp>
                <p:nvSpPr>
                  <p:cNvPr id="208" name="Rectangle : coins arrondis 207">
                    <a:extLst>
                      <a:ext uri="{FF2B5EF4-FFF2-40B4-BE49-F238E27FC236}">
                        <a16:creationId xmlns:a16="http://schemas.microsoft.com/office/drawing/2014/main" xmlns="" id="{9AEB49A1-593C-4481-9436-C9994E3785C2}"/>
                      </a:ext>
                    </a:extLst>
                  </p:cNvPr>
                  <p:cNvSpPr/>
                  <p:nvPr/>
                </p:nvSpPr>
                <p:spPr>
                  <a:xfrm>
                    <a:off x="2002197" y="191279"/>
                    <a:ext cx="872984" cy="325366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209" name="Rectangle : coins arrondis 208">
                    <a:extLst>
                      <a:ext uri="{FF2B5EF4-FFF2-40B4-BE49-F238E27FC236}">
                        <a16:creationId xmlns:a16="http://schemas.microsoft.com/office/drawing/2014/main" xmlns="" id="{59346F7C-8091-4610-AFDB-815D7B401556}"/>
                      </a:ext>
                    </a:extLst>
                  </p:cNvPr>
                  <p:cNvSpPr/>
                  <p:nvPr/>
                </p:nvSpPr>
                <p:spPr>
                  <a:xfrm>
                    <a:off x="-29305" y="191279"/>
                    <a:ext cx="872984" cy="325366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210" name="Rectangle : coins arrondis 209">
                    <a:extLst>
                      <a:ext uri="{FF2B5EF4-FFF2-40B4-BE49-F238E27FC236}">
                        <a16:creationId xmlns:a16="http://schemas.microsoft.com/office/drawing/2014/main" xmlns="" id="{0D469268-B5EB-474F-8BC6-553DB585DAAE}"/>
                      </a:ext>
                    </a:extLst>
                  </p:cNvPr>
                  <p:cNvSpPr/>
                  <p:nvPr/>
                </p:nvSpPr>
                <p:spPr>
                  <a:xfrm>
                    <a:off x="986534" y="191279"/>
                    <a:ext cx="872984" cy="325366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211" name="Rectangle : coins arrondis 210">
                    <a:extLst>
                      <a:ext uri="{FF2B5EF4-FFF2-40B4-BE49-F238E27FC236}">
                        <a16:creationId xmlns:a16="http://schemas.microsoft.com/office/drawing/2014/main" xmlns="" id="{108ECC64-35A0-4743-9ED3-95045A135E3B}"/>
                      </a:ext>
                    </a:extLst>
                  </p:cNvPr>
                  <p:cNvSpPr/>
                  <p:nvPr/>
                </p:nvSpPr>
                <p:spPr>
                  <a:xfrm>
                    <a:off x="3017862" y="191279"/>
                    <a:ext cx="872984" cy="325366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</p:grpSp>
            <p:sp>
              <p:nvSpPr>
                <p:cNvPr id="200" name="Flèche droite 325">
                  <a:extLst>
                    <a:ext uri="{FF2B5EF4-FFF2-40B4-BE49-F238E27FC236}">
                      <a16:creationId xmlns:a16="http://schemas.microsoft.com/office/drawing/2014/main" xmlns="" id="{17E717E4-2A62-41BD-9567-B7167391BB51}"/>
                    </a:ext>
                  </a:extLst>
                </p:cNvPr>
                <p:cNvSpPr/>
                <p:nvPr/>
              </p:nvSpPr>
              <p:spPr>
                <a:xfrm>
                  <a:off x="1009650" y="228600"/>
                  <a:ext cx="216000" cy="14400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6">
                    <a:lumMod val="50000"/>
                  </a:schemeClr>
                </a:solidFill>
                <a:ln w="9525" cap="flat" cmpd="sng" algn="ctr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201" name="Flèche droite 325">
                  <a:extLst>
                    <a:ext uri="{FF2B5EF4-FFF2-40B4-BE49-F238E27FC236}">
                      <a16:creationId xmlns:a16="http://schemas.microsoft.com/office/drawing/2014/main" xmlns="" id="{B5682B31-0B8D-4D75-9885-A510E82C8CA6}"/>
                    </a:ext>
                  </a:extLst>
                </p:cNvPr>
                <p:cNvSpPr/>
                <p:nvPr/>
              </p:nvSpPr>
              <p:spPr>
                <a:xfrm>
                  <a:off x="2038350" y="228600"/>
                  <a:ext cx="216000" cy="14400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6">
                    <a:lumMod val="50000"/>
                  </a:schemeClr>
                </a:solidFill>
                <a:ln w="9525" cap="flat" cmpd="sng" algn="ctr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202" name="Flèche droite 325">
                  <a:extLst>
                    <a:ext uri="{FF2B5EF4-FFF2-40B4-BE49-F238E27FC236}">
                      <a16:creationId xmlns:a16="http://schemas.microsoft.com/office/drawing/2014/main" xmlns="" id="{E3334DA1-3FB9-416C-B657-0A5D53F11CEE}"/>
                    </a:ext>
                  </a:extLst>
                </p:cNvPr>
                <p:cNvSpPr/>
                <p:nvPr/>
              </p:nvSpPr>
              <p:spPr>
                <a:xfrm>
                  <a:off x="3067050" y="228600"/>
                  <a:ext cx="216000" cy="14400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6">
                    <a:lumMod val="50000"/>
                  </a:schemeClr>
                </a:solidFill>
                <a:ln w="9525" cap="flat" cmpd="sng" algn="ctr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203" name="Zone de texte 138">
                  <a:extLst>
                    <a:ext uri="{FF2B5EF4-FFF2-40B4-BE49-F238E27FC236}">
                      <a16:creationId xmlns:a16="http://schemas.microsoft.com/office/drawing/2014/main" xmlns="" id="{94D3ECBB-077B-46BE-B3BF-183B20238906}"/>
                    </a:ext>
                  </a:extLst>
                </p:cNvPr>
                <p:cNvSpPr txBox="1"/>
                <p:nvPr/>
              </p:nvSpPr>
              <p:spPr>
                <a:xfrm>
                  <a:off x="190498" y="274733"/>
                  <a:ext cx="756086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Alimenter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204" name="Zone de texte 139">
                  <a:extLst>
                    <a:ext uri="{FF2B5EF4-FFF2-40B4-BE49-F238E27FC236}">
                      <a16:creationId xmlns:a16="http://schemas.microsoft.com/office/drawing/2014/main" xmlns="" id="{33AC1974-1329-4530-8BA8-6E12DC55DE49}"/>
                    </a:ext>
                  </a:extLst>
                </p:cNvPr>
                <p:cNvSpPr txBox="1"/>
                <p:nvPr/>
              </p:nvSpPr>
              <p:spPr>
                <a:xfrm>
                  <a:off x="1257298" y="297799"/>
                  <a:ext cx="780476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Distribuer 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205" name="Zone de texte 140">
                  <a:extLst>
                    <a:ext uri="{FF2B5EF4-FFF2-40B4-BE49-F238E27FC236}">
                      <a16:creationId xmlns:a16="http://schemas.microsoft.com/office/drawing/2014/main" xmlns="" id="{44FD4631-E870-4434-B994-9B05FA2011BA}"/>
                    </a:ext>
                  </a:extLst>
                </p:cNvPr>
                <p:cNvSpPr txBox="1"/>
                <p:nvPr/>
              </p:nvSpPr>
              <p:spPr>
                <a:xfrm>
                  <a:off x="2284739" y="297799"/>
                  <a:ext cx="756086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Convertir 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206" name="Zone de texte 141">
                  <a:extLst>
                    <a:ext uri="{FF2B5EF4-FFF2-40B4-BE49-F238E27FC236}">
                      <a16:creationId xmlns:a16="http://schemas.microsoft.com/office/drawing/2014/main" xmlns="" id="{28C039A9-1501-4169-A268-A32953E1597D}"/>
                    </a:ext>
                  </a:extLst>
                </p:cNvPr>
                <p:cNvSpPr txBox="1"/>
                <p:nvPr/>
              </p:nvSpPr>
              <p:spPr>
                <a:xfrm>
                  <a:off x="3256290" y="293147"/>
                  <a:ext cx="878036" cy="16256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Transmettre 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</p:grpSp>
          <p:sp>
            <p:nvSpPr>
              <p:cNvPr id="170" name="Rectangle : avec coins arrondis en haut 169">
                <a:extLst>
                  <a:ext uri="{FF2B5EF4-FFF2-40B4-BE49-F238E27FC236}">
                    <a16:creationId xmlns:a16="http://schemas.microsoft.com/office/drawing/2014/main" xmlns="" id="{4DD825D9-CD1A-48BF-8798-FF9DD2F190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3995" y="1865616"/>
                <a:ext cx="1341581" cy="196681"/>
              </a:xfrm>
              <a:prstGeom prst="round2SameRect">
                <a:avLst/>
              </a:prstGeom>
              <a:solidFill>
                <a:schemeClr val="accent6">
                  <a:lumMod val="50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900"/>
                  </a:lnSpc>
                  <a:tabLst>
                    <a:tab pos="4914900" algn="l"/>
                  </a:tabLst>
                </a:pPr>
                <a:r>
                  <a:rPr lang="fr-FR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Chaîne d’énergie 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71" name="Groupe 170">
                <a:extLst>
                  <a:ext uri="{FF2B5EF4-FFF2-40B4-BE49-F238E27FC236}">
                    <a16:creationId xmlns:a16="http://schemas.microsoft.com/office/drawing/2014/main" xmlns="" id="{DD9795C6-2649-471C-9E65-8361DB4EFF45}"/>
                  </a:ext>
                </a:extLst>
              </p:cNvPr>
              <p:cNvGrpSpPr/>
              <p:nvPr/>
            </p:nvGrpSpPr>
            <p:grpSpPr>
              <a:xfrm>
                <a:off x="1448656" y="1033409"/>
                <a:ext cx="3675095" cy="610870"/>
                <a:chOff x="-71" y="-82"/>
                <a:chExt cx="3676316" cy="612000"/>
              </a:xfrm>
            </p:grpSpPr>
            <p:grpSp>
              <p:nvGrpSpPr>
                <p:cNvPr id="189" name="Groupe 188">
                  <a:extLst>
                    <a:ext uri="{FF2B5EF4-FFF2-40B4-BE49-F238E27FC236}">
                      <a16:creationId xmlns:a16="http://schemas.microsoft.com/office/drawing/2014/main" xmlns="" id="{D11608D8-1B34-4FC6-BD99-272A0AF2F2B2}"/>
                    </a:ext>
                  </a:extLst>
                </p:cNvPr>
                <p:cNvGrpSpPr/>
                <p:nvPr/>
              </p:nvGrpSpPr>
              <p:grpSpPr>
                <a:xfrm>
                  <a:off x="-71" y="-82"/>
                  <a:ext cx="3676316" cy="612000"/>
                  <a:chOff x="-65" y="-65"/>
                  <a:chExt cx="3357149" cy="486245"/>
                </a:xfrm>
              </p:grpSpPr>
              <p:sp>
                <p:nvSpPr>
                  <p:cNvPr id="195" name="Rectangle : avec coin arrondi 24">
                    <a:extLst>
                      <a:ext uri="{FF2B5EF4-FFF2-40B4-BE49-F238E27FC236}">
                        <a16:creationId xmlns:a16="http://schemas.microsoft.com/office/drawing/2014/main" xmlns="" id="{4F6E2990-0E93-4473-AB03-053D0FE899E2}"/>
                      </a:ext>
                    </a:extLst>
                  </p:cNvPr>
                  <p:cNvSpPr/>
                  <p:nvPr/>
                </p:nvSpPr>
                <p:spPr>
                  <a:xfrm>
                    <a:off x="-65" y="-65"/>
                    <a:ext cx="3357149" cy="486245"/>
                  </a:xfrm>
                  <a:prstGeom prst="roundRect">
                    <a:avLst>
                      <a:gd name="adj" fmla="val 11401"/>
                    </a:avLst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 cap="rnd" cmpd="sng" algn="ctr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 </a:t>
                    </a:r>
                  </a:p>
                </p:txBody>
              </p:sp>
              <p:sp>
                <p:nvSpPr>
                  <p:cNvPr id="196" name="Rectangle : coins arrondis 195">
                    <a:extLst>
                      <a:ext uri="{FF2B5EF4-FFF2-40B4-BE49-F238E27FC236}">
                        <a16:creationId xmlns:a16="http://schemas.microsoft.com/office/drawing/2014/main" xmlns="" id="{A1D3A908-A3CC-4DDE-A42B-5CD2AC9E227D}"/>
                      </a:ext>
                    </a:extLst>
                  </p:cNvPr>
                  <p:cNvSpPr/>
                  <p:nvPr/>
                </p:nvSpPr>
                <p:spPr>
                  <a:xfrm>
                    <a:off x="2226012" y="86404"/>
                    <a:ext cx="1032902" cy="343233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197" name="Rectangle : coins arrondis 196">
                    <a:extLst>
                      <a:ext uri="{FF2B5EF4-FFF2-40B4-BE49-F238E27FC236}">
                        <a16:creationId xmlns:a16="http://schemas.microsoft.com/office/drawing/2014/main" xmlns="" id="{A03B6C2D-C937-4E73-A125-3CD00E0A657A}"/>
                      </a:ext>
                    </a:extLst>
                  </p:cNvPr>
                  <p:cNvSpPr/>
                  <p:nvPr/>
                </p:nvSpPr>
                <p:spPr>
                  <a:xfrm>
                    <a:off x="86474" y="86658"/>
                    <a:ext cx="821865" cy="343233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  <p:sp>
                <p:nvSpPr>
                  <p:cNvPr id="198" name="Rectangle : coins arrondis 197">
                    <a:extLst>
                      <a:ext uri="{FF2B5EF4-FFF2-40B4-BE49-F238E27FC236}">
                        <a16:creationId xmlns:a16="http://schemas.microsoft.com/office/drawing/2014/main" xmlns="" id="{DBC0FD3D-ED26-48C6-BDC8-78EC23B5119F}"/>
                      </a:ext>
                    </a:extLst>
                  </p:cNvPr>
                  <p:cNvSpPr/>
                  <p:nvPr/>
                </p:nvSpPr>
                <p:spPr>
                  <a:xfrm>
                    <a:off x="1189077" y="86658"/>
                    <a:ext cx="854692" cy="343233"/>
                  </a:xfrm>
                  <a:prstGeom prst="roundRect">
                    <a:avLst>
                      <a:gd name="adj" fmla="val 7033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  <a:miter lim="800000"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2000" dirty="0"/>
                  </a:p>
                </p:txBody>
              </p:sp>
            </p:grpSp>
            <p:sp>
              <p:nvSpPr>
                <p:cNvPr id="190" name="Flèche droite 325">
                  <a:extLst>
                    <a:ext uri="{FF2B5EF4-FFF2-40B4-BE49-F238E27FC236}">
                      <a16:creationId xmlns:a16="http://schemas.microsoft.com/office/drawing/2014/main" xmlns="" id="{CEE436B7-DA6C-48F4-87A9-8CDCC551B89A}"/>
                    </a:ext>
                  </a:extLst>
                </p:cNvPr>
                <p:cNvSpPr/>
                <p:nvPr/>
              </p:nvSpPr>
              <p:spPr>
                <a:xfrm>
                  <a:off x="994787" y="240114"/>
                  <a:ext cx="324081" cy="14400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191" name="Flèche droite 325">
                  <a:extLst>
                    <a:ext uri="{FF2B5EF4-FFF2-40B4-BE49-F238E27FC236}">
                      <a16:creationId xmlns:a16="http://schemas.microsoft.com/office/drawing/2014/main" xmlns="" id="{AC907114-452D-47F6-9C1D-A4C252D52273}"/>
                    </a:ext>
                  </a:extLst>
                </p:cNvPr>
                <p:cNvSpPr/>
                <p:nvPr/>
              </p:nvSpPr>
              <p:spPr>
                <a:xfrm>
                  <a:off x="2236262" y="231112"/>
                  <a:ext cx="292740" cy="14351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000" dirty="0"/>
                </a:p>
              </p:txBody>
            </p:sp>
            <p:sp>
              <p:nvSpPr>
                <p:cNvPr id="192" name="Zone de texte 151">
                  <a:extLst>
                    <a:ext uri="{FF2B5EF4-FFF2-40B4-BE49-F238E27FC236}">
                      <a16:creationId xmlns:a16="http://schemas.microsoft.com/office/drawing/2014/main" xmlns="" id="{A904DEF7-AF91-4693-94A6-E3E1023ED722}"/>
                    </a:ext>
                  </a:extLst>
                </p:cNvPr>
                <p:cNvSpPr txBox="1"/>
                <p:nvPr/>
              </p:nvSpPr>
              <p:spPr>
                <a:xfrm>
                  <a:off x="190919" y="289036"/>
                  <a:ext cx="691107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Acquérir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</a:t>
                  </a:r>
                </a:p>
              </p:txBody>
            </p:sp>
            <p:sp>
              <p:nvSpPr>
                <p:cNvPr id="193" name="Zone de texte 152">
                  <a:extLst>
                    <a:ext uri="{FF2B5EF4-FFF2-40B4-BE49-F238E27FC236}">
                      <a16:creationId xmlns:a16="http://schemas.microsoft.com/office/drawing/2014/main" xmlns="" id="{7A0EDEDE-A899-4D0D-89E0-96997220A829}"/>
                    </a:ext>
                  </a:extLst>
                </p:cNvPr>
                <p:cNvSpPr txBox="1"/>
                <p:nvPr/>
              </p:nvSpPr>
              <p:spPr>
                <a:xfrm>
                  <a:off x="1386188" y="289036"/>
                  <a:ext cx="690880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Traiter </a:t>
                  </a:r>
                  <a:r>
                    <a:rPr lang="fr-FR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</a:p>
              </p:txBody>
            </p:sp>
            <p:sp>
              <p:nvSpPr>
                <p:cNvPr id="194" name="Zone de texte 153">
                  <a:extLst>
                    <a:ext uri="{FF2B5EF4-FFF2-40B4-BE49-F238E27FC236}">
                      <a16:creationId xmlns:a16="http://schemas.microsoft.com/office/drawing/2014/main" xmlns="" id="{7E36FF43-4358-444F-B3A9-B0E9DDA921FF}"/>
                    </a:ext>
                  </a:extLst>
                </p:cNvPr>
                <p:cNvSpPr txBox="1"/>
                <p:nvPr/>
              </p:nvSpPr>
              <p:spPr>
                <a:xfrm>
                  <a:off x="2510266" y="289036"/>
                  <a:ext cx="1048986" cy="18097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20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Communiquer       </a:t>
                  </a:r>
                  <a:endPara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72" name="Connecteur droit avec flèche 171">
                <a:extLst>
                  <a:ext uri="{FF2B5EF4-FFF2-40B4-BE49-F238E27FC236}">
                    <a16:creationId xmlns:a16="http://schemas.microsoft.com/office/drawing/2014/main" xmlns="" id="{96F013F7-AF89-41AE-BB8A-F618FBB91C09}"/>
                  </a:ext>
                </a:extLst>
              </p:cNvPr>
              <p:cNvCxnSpPr/>
              <p:nvPr/>
            </p:nvCxnSpPr>
            <p:spPr>
              <a:xfrm flipV="1">
                <a:off x="2452527" y="2584807"/>
                <a:ext cx="368935" cy="51308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avec flèche 172">
                <a:extLst>
                  <a:ext uri="{FF2B5EF4-FFF2-40B4-BE49-F238E27FC236}">
                    <a16:creationId xmlns:a16="http://schemas.microsoft.com/office/drawing/2014/main" xmlns="" id="{CFC86DFB-4BDC-4498-B29C-8FCDF129A6F4}"/>
                  </a:ext>
                </a:extLst>
              </p:cNvPr>
              <p:cNvCxnSpPr/>
              <p:nvPr/>
            </p:nvCxnSpPr>
            <p:spPr>
              <a:xfrm>
                <a:off x="860032" y="434511"/>
                <a:ext cx="1040687" cy="706634"/>
              </a:xfrm>
              <a:prstGeom prst="straightConnector1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avec flèche 173">
                <a:extLst>
                  <a:ext uri="{FF2B5EF4-FFF2-40B4-BE49-F238E27FC236}">
                    <a16:creationId xmlns:a16="http://schemas.microsoft.com/office/drawing/2014/main" xmlns="" id="{03E75B63-9F14-471D-AFB1-778F3E825FB7}"/>
                  </a:ext>
                </a:extLst>
              </p:cNvPr>
              <p:cNvCxnSpPr/>
              <p:nvPr/>
            </p:nvCxnSpPr>
            <p:spPr>
              <a:xfrm flipV="1">
                <a:off x="880581" y="2584807"/>
                <a:ext cx="850265" cy="457835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avec flèche 174">
                <a:extLst>
                  <a:ext uri="{FF2B5EF4-FFF2-40B4-BE49-F238E27FC236}">
                    <a16:creationId xmlns:a16="http://schemas.microsoft.com/office/drawing/2014/main" xmlns="" id="{9920048C-ED09-42F2-ABB2-B075DCB38A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21322" y="2564259"/>
                <a:ext cx="678025" cy="539573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avec flèche 175">
                <a:extLst>
                  <a:ext uri="{FF2B5EF4-FFF2-40B4-BE49-F238E27FC236}">
                    <a16:creationId xmlns:a16="http://schemas.microsoft.com/office/drawing/2014/main" xmlns="" id="{43FC56CC-AD75-4E53-977F-7FF3DAEB360B}"/>
                  </a:ext>
                </a:extLst>
              </p:cNvPr>
              <p:cNvCxnSpPr/>
              <p:nvPr/>
            </p:nvCxnSpPr>
            <p:spPr>
              <a:xfrm flipH="1" flipV="1">
                <a:off x="3873357" y="2584807"/>
                <a:ext cx="451485" cy="51308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avec flèche 176">
                <a:extLst>
                  <a:ext uri="{FF2B5EF4-FFF2-40B4-BE49-F238E27FC236}">
                    <a16:creationId xmlns:a16="http://schemas.microsoft.com/office/drawing/2014/main" xmlns="" id="{B7FA23A7-1F28-4DCE-83EF-9124E1F617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28162" y="557007"/>
                <a:ext cx="960870" cy="586264"/>
              </a:xfrm>
              <a:prstGeom prst="straightConnector1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  <a:headEnd type="stealth" w="med" len="med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xmlns="" id="{3F812465-82AB-4847-A0CB-CE5CF62239D6}"/>
                  </a:ext>
                </a:extLst>
              </p:cNvPr>
              <p:cNvSpPr/>
              <p:nvPr/>
            </p:nvSpPr>
            <p:spPr>
              <a:xfrm>
                <a:off x="522169" y="102740"/>
                <a:ext cx="1890559" cy="509757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xmlns="" id="{635B0363-2938-4123-B3E9-D4E45BEC729B}"/>
                  </a:ext>
                </a:extLst>
              </p:cNvPr>
              <p:cNvSpPr/>
              <p:nvPr/>
            </p:nvSpPr>
            <p:spPr>
              <a:xfrm>
                <a:off x="4504523" y="102740"/>
                <a:ext cx="1491385" cy="509215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xmlns="" id="{23E4E4D6-7EC0-458D-9D64-9A97DC38BA34}"/>
                  </a:ext>
                </a:extLst>
              </p:cNvPr>
              <p:cNvSpPr/>
              <p:nvPr/>
            </p:nvSpPr>
            <p:spPr>
              <a:xfrm>
                <a:off x="2589267" y="102740"/>
                <a:ext cx="1768320" cy="506278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xmlns="" id="{A67AF2C1-CD74-4479-BBB0-641733D4E842}"/>
                  </a:ext>
                </a:extLst>
              </p:cNvPr>
              <p:cNvSpPr/>
              <p:nvPr/>
            </p:nvSpPr>
            <p:spPr>
              <a:xfrm>
                <a:off x="430227" y="3015134"/>
                <a:ext cx="1490801" cy="430701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xmlns="" id="{5301ACC0-26A6-4A28-A147-1065175B232B}"/>
                  </a:ext>
                </a:extLst>
              </p:cNvPr>
              <p:cNvSpPr/>
              <p:nvPr/>
            </p:nvSpPr>
            <p:spPr>
              <a:xfrm>
                <a:off x="1979376" y="3015134"/>
                <a:ext cx="1427431" cy="430701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xmlns="" id="{8A5D4AA2-1BF9-451B-9A0B-563040F29A4E}"/>
                  </a:ext>
                </a:extLst>
              </p:cNvPr>
              <p:cNvSpPr/>
              <p:nvPr/>
            </p:nvSpPr>
            <p:spPr>
              <a:xfrm>
                <a:off x="4977869" y="3015134"/>
                <a:ext cx="1194959" cy="430701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xmlns="" id="{CE658CE4-9A63-4918-8533-31876B20385B}"/>
                  </a:ext>
                </a:extLst>
              </p:cNvPr>
              <p:cNvSpPr/>
              <p:nvPr/>
            </p:nvSpPr>
            <p:spPr>
              <a:xfrm>
                <a:off x="3478623" y="3015134"/>
                <a:ext cx="1364323" cy="430701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85" name="Zone de texte 190">
                <a:extLst>
                  <a:ext uri="{FF2B5EF4-FFF2-40B4-BE49-F238E27FC236}">
                    <a16:creationId xmlns:a16="http://schemas.microsoft.com/office/drawing/2014/main" xmlns="" id="{40D197E5-1990-4595-B84B-ECC707CD5B31}"/>
                  </a:ext>
                </a:extLst>
              </p:cNvPr>
              <p:cNvSpPr txBox="1"/>
              <p:nvPr/>
            </p:nvSpPr>
            <p:spPr>
              <a:xfrm>
                <a:off x="5587708" y="2322187"/>
                <a:ext cx="1005349" cy="15229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</a:t>
                </a: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Zone de texte 191">
                <a:extLst>
                  <a:ext uri="{FF2B5EF4-FFF2-40B4-BE49-F238E27FC236}">
                    <a16:creationId xmlns:a16="http://schemas.microsoft.com/office/drawing/2014/main" xmlns="" id="{CCC0F05C-0594-45D5-AB9C-3BBE2F237F9C}"/>
                  </a:ext>
                </a:extLst>
              </p:cNvPr>
              <p:cNvSpPr txBox="1"/>
              <p:nvPr/>
            </p:nvSpPr>
            <p:spPr>
              <a:xfrm>
                <a:off x="5311739" y="1125876"/>
                <a:ext cx="1223645" cy="20828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</a:t>
                </a: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Rectangle : avec coins arrondis en haut 186">
                <a:extLst>
                  <a:ext uri="{FF2B5EF4-FFF2-40B4-BE49-F238E27FC236}">
                    <a16:creationId xmlns:a16="http://schemas.microsoft.com/office/drawing/2014/main" xmlns="" id="{4F9F9255-24D3-4BB1-AAF7-8CBEEE48A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753" y="848474"/>
                <a:ext cx="1584000" cy="183721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900"/>
                  </a:lnSpc>
                  <a:tabLst>
                    <a:tab pos="4914900" algn="l"/>
                  </a:tabLst>
                </a:pPr>
                <a:r>
                  <a:rPr lang="fr-FR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Chaîne</a:t>
                </a:r>
                <a:r>
                  <a:rPr lang="fr-FR" sz="2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d’information</a:t>
                </a:r>
                <a:r>
                  <a:rPr lang="fr-FR" sz="2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orme libre : forme 187">
                <a:extLst>
                  <a:ext uri="{FF2B5EF4-FFF2-40B4-BE49-F238E27FC236}">
                    <a16:creationId xmlns:a16="http://schemas.microsoft.com/office/drawing/2014/main" xmlns="" id="{D884093A-C0C4-4262-8822-AF120F33AC75}"/>
                  </a:ext>
                </a:extLst>
              </p:cNvPr>
              <p:cNvSpPr/>
              <p:nvPr/>
            </p:nvSpPr>
            <p:spPr>
              <a:xfrm>
                <a:off x="2860496" y="1444375"/>
                <a:ext cx="2501351" cy="679429"/>
              </a:xfrm>
              <a:custGeom>
                <a:avLst/>
                <a:gdLst>
                  <a:gd name="connsiteX0" fmla="*/ 1459966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9399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53067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530679 h 968188"/>
                  <a:gd name="connsiteX3" fmla="*/ 0 w 1928692"/>
                  <a:gd name="connsiteY3" fmla="*/ 530679 h 968188"/>
                  <a:gd name="connsiteX4" fmla="*/ 0 w 1928692"/>
                  <a:gd name="connsiteY4" fmla="*/ 968188 h 96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8692" h="968188">
                    <a:moveTo>
                      <a:pt x="1670233" y="0"/>
                    </a:moveTo>
                    <a:lnTo>
                      <a:pt x="1928692" y="0"/>
                    </a:lnTo>
                    <a:lnTo>
                      <a:pt x="1928692" y="530679"/>
                    </a:lnTo>
                    <a:lnTo>
                      <a:pt x="0" y="530679"/>
                    </a:lnTo>
                    <a:lnTo>
                      <a:pt x="0" y="968188"/>
                    </a:lnTo>
                  </a:path>
                </a:pathLst>
              </a:cu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 dirty="0"/>
              </a:p>
            </p:txBody>
          </p:sp>
        </p:grpSp>
        <p:cxnSp>
          <p:nvCxnSpPr>
            <p:cNvPr id="160" name="Connecteur droit avec flèche 159">
              <a:extLst>
                <a:ext uri="{FF2B5EF4-FFF2-40B4-BE49-F238E27FC236}">
                  <a16:creationId xmlns:a16="http://schemas.microsoft.com/office/drawing/2014/main" xmlns="" id="{7F7F5B54-2C1C-485E-96D1-6B7BD184FC64}"/>
                </a:ext>
              </a:extLst>
            </p:cNvPr>
            <p:cNvCxnSpPr/>
            <p:nvPr/>
          </p:nvCxnSpPr>
          <p:spPr>
            <a:xfrm>
              <a:off x="1181528" y="1315092"/>
              <a:ext cx="251460" cy="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1" name="Connecteur droit avec flèche 160">
              <a:extLst>
                <a:ext uri="{FF2B5EF4-FFF2-40B4-BE49-F238E27FC236}">
                  <a16:creationId xmlns:a16="http://schemas.microsoft.com/office/drawing/2014/main" xmlns="" id="{E970FA9A-89C5-4203-A8D1-FD8EC1D4650A}"/>
                </a:ext>
              </a:extLst>
            </p:cNvPr>
            <p:cNvCxnSpPr/>
            <p:nvPr/>
          </p:nvCxnSpPr>
          <p:spPr>
            <a:xfrm>
              <a:off x="1181528" y="1500027"/>
              <a:ext cx="251460" cy="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2" name="Connecteur droit avec flèche 161">
              <a:extLst>
                <a:ext uri="{FF2B5EF4-FFF2-40B4-BE49-F238E27FC236}">
                  <a16:creationId xmlns:a16="http://schemas.microsoft.com/office/drawing/2014/main" xmlns="" id="{B489EA0A-15D9-4EE1-8F3D-90084E0915F1}"/>
                </a:ext>
              </a:extLst>
            </p:cNvPr>
            <p:cNvCxnSpPr/>
            <p:nvPr/>
          </p:nvCxnSpPr>
          <p:spPr>
            <a:xfrm>
              <a:off x="5017618" y="1218255"/>
              <a:ext cx="487738" cy="428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3" name="Connecteur droit avec flèche 162">
              <a:extLst>
                <a:ext uri="{FF2B5EF4-FFF2-40B4-BE49-F238E27FC236}">
                  <a16:creationId xmlns:a16="http://schemas.microsoft.com/office/drawing/2014/main" xmlns="" id="{098BB4F3-D87D-47AF-B90E-945874887F6C}"/>
                </a:ext>
              </a:extLst>
            </p:cNvPr>
            <p:cNvCxnSpPr>
              <a:cxnSpLocks/>
            </p:cNvCxnSpPr>
            <p:nvPr/>
          </p:nvCxnSpPr>
          <p:spPr>
            <a:xfrm>
              <a:off x="449100" y="2346028"/>
              <a:ext cx="789510" cy="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4" name="Connecteur droit avec flèche 163">
              <a:extLst>
                <a:ext uri="{FF2B5EF4-FFF2-40B4-BE49-F238E27FC236}">
                  <a16:creationId xmlns:a16="http://schemas.microsoft.com/office/drawing/2014/main" xmlns="" id="{B51E1CB6-BB5C-4B92-A390-512DE4A575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0271" y="645972"/>
              <a:ext cx="324834" cy="496387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avec flèche 164">
              <a:extLst>
                <a:ext uri="{FF2B5EF4-FFF2-40B4-BE49-F238E27FC236}">
                  <a16:creationId xmlns:a16="http://schemas.microsoft.com/office/drawing/2014/main" xmlns="" id="{2342F8C2-D28D-436E-9CF0-79B7AC48B275}"/>
                </a:ext>
              </a:extLst>
            </p:cNvPr>
            <p:cNvCxnSpPr/>
            <p:nvPr/>
          </p:nvCxnSpPr>
          <p:spPr>
            <a:xfrm>
              <a:off x="1078786" y="1151454"/>
              <a:ext cx="359410" cy="0"/>
            </a:xfrm>
            <a:prstGeom prst="straightConnector1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  <a:prstDash val="sysDot"/>
              <a:headEnd type="none" w="sm" len="sm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6" name="Connecteur droit avec flèche 165">
              <a:extLst>
                <a:ext uri="{FF2B5EF4-FFF2-40B4-BE49-F238E27FC236}">
                  <a16:creationId xmlns:a16="http://schemas.microsoft.com/office/drawing/2014/main" xmlns="" id="{2D308CF5-83A7-4427-A459-3FEDE505EFEF}"/>
                </a:ext>
              </a:extLst>
            </p:cNvPr>
            <p:cNvCxnSpPr/>
            <p:nvPr/>
          </p:nvCxnSpPr>
          <p:spPr>
            <a:xfrm>
              <a:off x="5404207" y="2393878"/>
              <a:ext cx="251460" cy="0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12" name="Zone de texte 1157">
            <a:extLst>
              <a:ext uri="{FF2B5EF4-FFF2-40B4-BE49-F238E27FC236}">
                <a16:creationId xmlns:a16="http://schemas.microsoft.com/office/drawing/2014/main" xmlns="" id="{C47DB2CB-63C9-4EE1-A334-D2AC897B4AA6}"/>
              </a:ext>
            </a:extLst>
          </p:cNvPr>
          <p:cNvSpPr txBox="1"/>
          <p:nvPr/>
        </p:nvSpPr>
        <p:spPr>
          <a:xfrm>
            <a:off x="357253" y="1651067"/>
            <a:ext cx="2671370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Détecteur de mouvement  </a:t>
            </a: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3" name="ZoneTexte 212">
            <a:extLst>
              <a:ext uri="{FF2B5EF4-FFF2-40B4-BE49-F238E27FC236}">
                <a16:creationId xmlns:a16="http://schemas.microsoft.com/office/drawing/2014/main" xmlns="" id="{BCC67D4C-7571-46C4-B92E-DBF7FB036315}"/>
              </a:ext>
            </a:extLst>
          </p:cNvPr>
          <p:cNvSpPr txBox="1"/>
          <p:nvPr/>
        </p:nvSpPr>
        <p:spPr>
          <a:xfrm>
            <a:off x="1358683" y="1599802"/>
            <a:ext cx="456134" cy="89768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14" name="Zone de texte 1157">
            <a:extLst>
              <a:ext uri="{FF2B5EF4-FFF2-40B4-BE49-F238E27FC236}">
                <a16:creationId xmlns:a16="http://schemas.microsoft.com/office/drawing/2014/main" xmlns="" id="{F491934F-0262-4536-9DCC-61B6837C2298}"/>
              </a:ext>
            </a:extLst>
          </p:cNvPr>
          <p:cNvSpPr txBox="1"/>
          <p:nvPr/>
        </p:nvSpPr>
        <p:spPr>
          <a:xfrm>
            <a:off x="3549512" y="1845124"/>
            <a:ext cx="2152103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Microcontrôleur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ZoneTexte 214">
            <a:extLst>
              <a:ext uri="{FF2B5EF4-FFF2-40B4-BE49-F238E27FC236}">
                <a16:creationId xmlns:a16="http://schemas.microsoft.com/office/drawing/2014/main" xmlns="" id="{8CD13AEB-F6F9-4025-A7E4-9792A3E3CDD6}"/>
              </a:ext>
            </a:extLst>
          </p:cNvPr>
          <p:cNvSpPr txBox="1"/>
          <p:nvPr/>
        </p:nvSpPr>
        <p:spPr>
          <a:xfrm>
            <a:off x="4325196" y="1492513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16" name="Zone de texte 1157">
            <a:extLst>
              <a:ext uri="{FF2B5EF4-FFF2-40B4-BE49-F238E27FC236}">
                <a16:creationId xmlns:a16="http://schemas.microsoft.com/office/drawing/2014/main" xmlns="" id="{533A497B-385E-44C5-8C1E-12FA00268CC4}"/>
              </a:ext>
            </a:extLst>
          </p:cNvPr>
          <p:cNvSpPr txBox="1"/>
          <p:nvPr/>
        </p:nvSpPr>
        <p:spPr>
          <a:xfrm>
            <a:off x="6184214" y="1828594"/>
            <a:ext cx="2152103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Fils électriques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ZoneTexte 216">
            <a:extLst>
              <a:ext uri="{FF2B5EF4-FFF2-40B4-BE49-F238E27FC236}">
                <a16:creationId xmlns:a16="http://schemas.microsoft.com/office/drawing/2014/main" xmlns="" id="{6DBBC427-8EEA-4647-91CE-B1331E2FF1BB}"/>
              </a:ext>
            </a:extLst>
          </p:cNvPr>
          <p:cNvSpPr txBox="1"/>
          <p:nvPr/>
        </p:nvSpPr>
        <p:spPr>
          <a:xfrm>
            <a:off x="7019857" y="1462838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18" name="Zone de texte 1157">
            <a:extLst>
              <a:ext uri="{FF2B5EF4-FFF2-40B4-BE49-F238E27FC236}">
                <a16:creationId xmlns:a16="http://schemas.microsoft.com/office/drawing/2014/main" xmlns="" id="{612D32C3-612D-431B-A739-E347F9A728E1}"/>
              </a:ext>
            </a:extLst>
          </p:cNvPr>
          <p:cNvSpPr txBox="1"/>
          <p:nvPr/>
        </p:nvSpPr>
        <p:spPr>
          <a:xfrm>
            <a:off x="194895" y="5960984"/>
            <a:ext cx="2084923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Réseau électrique</a:t>
            </a:r>
            <a:endParaRPr lang="fr-F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ZoneTexte 218">
            <a:extLst>
              <a:ext uri="{FF2B5EF4-FFF2-40B4-BE49-F238E27FC236}">
                <a16:creationId xmlns:a16="http://schemas.microsoft.com/office/drawing/2014/main" xmlns="" id="{C4C573DB-DBD5-49AC-94F7-820FA5AF5E75}"/>
              </a:ext>
            </a:extLst>
          </p:cNvPr>
          <p:cNvSpPr txBox="1"/>
          <p:nvPr/>
        </p:nvSpPr>
        <p:spPr>
          <a:xfrm>
            <a:off x="944436" y="563070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0" name="Zone de texte 1157">
            <a:extLst>
              <a:ext uri="{FF2B5EF4-FFF2-40B4-BE49-F238E27FC236}">
                <a16:creationId xmlns:a16="http://schemas.microsoft.com/office/drawing/2014/main" xmlns="" id="{CCEF2AF4-EA6F-4FA0-8BB0-D7910B917754}"/>
              </a:ext>
            </a:extLst>
          </p:cNvPr>
          <p:cNvSpPr txBox="1"/>
          <p:nvPr/>
        </p:nvSpPr>
        <p:spPr>
          <a:xfrm>
            <a:off x="2497675" y="5936352"/>
            <a:ext cx="1948340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Contacteur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ZoneTexte 220">
            <a:extLst>
              <a:ext uri="{FF2B5EF4-FFF2-40B4-BE49-F238E27FC236}">
                <a16:creationId xmlns:a16="http://schemas.microsoft.com/office/drawing/2014/main" xmlns="" id="{7EAE820D-25B4-4B10-8E0A-936A995EEF1E}"/>
              </a:ext>
            </a:extLst>
          </p:cNvPr>
          <p:cNvSpPr txBox="1"/>
          <p:nvPr/>
        </p:nvSpPr>
        <p:spPr>
          <a:xfrm>
            <a:off x="3163732" y="5650303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2" name="Zone de texte 1157">
            <a:extLst>
              <a:ext uri="{FF2B5EF4-FFF2-40B4-BE49-F238E27FC236}">
                <a16:creationId xmlns:a16="http://schemas.microsoft.com/office/drawing/2014/main" xmlns="" id="{F064E80F-6F38-4AAD-AB50-C5DE93FBA6D0}"/>
              </a:ext>
            </a:extLst>
          </p:cNvPr>
          <p:cNvSpPr txBox="1"/>
          <p:nvPr/>
        </p:nvSpPr>
        <p:spPr>
          <a:xfrm>
            <a:off x="4922206" y="5967195"/>
            <a:ext cx="1335432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LED</a:t>
            </a:r>
          </a:p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3" name="ZoneTexte 222">
            <a:extLst>
              <a:ext uri="{FF2B5EF4-FFF2-40B4-BE49-F238E27FC236}">
                <a16:creationId xmlns:a16="http://schemas.microsoft.com/office/drawing/2014/main" xmlns="" id="{71C36F09-9164-473A-822F-BC722D8DFB58}"/>
              </a:ext>
            </a:extLst>
          </p:cNvPr>
          <p:cNvSpPr txBox="1"/>
          <p:nvPr/>
        </p:nvSpPr>
        <p:spPr>
          <a:xfrm>
            <a:off x="5292085" y="5650303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4" name="Zone de texte 1157">
            <a:extLst>
              <a:ext uri="{FF2B5EF4-FFF2-40B4-BE49-F238E27FC236}">
                <a16:creationId xmlns:a16="http://schemas.microsoft.com/office/drawing/2014/main" xmlns="" id="{B5980D85-CDB1-4E7D-B0FF-5806E0E635A0}"/>
              </a:ext>
            </a:extLst>
          </p:cNvPr>
          <p:cNvSpPr txBox="1"/>
          <p:nvPr/>
        </p:nvSpPr>
        <p:spPr>
          <a:xfrm>
            <a:off x="6968164" y="5950691"/>
            <a:ext cx="1578530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Réflecteur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5" name="ZoneTexte 224">
            <a:extLst>
              <a:ext uri="{FF2B5EF4-FFF2-40B4-BE49-F238E27FC236}">
                <a16:creationId xmlns:a16="http://schemas.microsoft.com/office/drawing/2014/main" xmlns="" id="{B23A78FB-5CEA-4B90-A0FC-364CEB8FB953}"/>
              </a:ext>
            </a:extLst>
          </p:cNvPr>
          <p:cNvSpPr txBox="1"/>
          <p:nvPr/>
        </p:nvSpPr>
        <p:spPr>
          <a:xfrm>
            <a:off x="7486544" y="563070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5" name="Zone de texte 1157">
            <a:extLst>
              <a:ext uri="{FF2B5EF4-FFF2-40B4-BE49-F238E27FC236}">
                <a16:creationId xmlns:a16="http://schemas.microsoft.com/office/drawing/2014/main" xmlns="" id="{FC1F7C03-922A-450B-8E70-952C3D28C9F6}"/>
              </a:ext>
            </a:extLst>
          </p:cNvPr>
          <p:cNvSpPr txBox="1"/>
          <p:nvPr/>
        </p:nvSpPr>
        <p:spPr>
          <a:xfrm>
            <a:off x="373899" y="1995957"/>
            <a:ext cx="2422787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Capteur de luminosité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7" name="Groupe 256">
            <a:extLst>
              <a:ext uri="{FF2B5EF4-FFF2-40B4-BE49-F238E27FC236}">
                <a16:creationId xmlns:a16="http://schemas.microsoft.com/office/drawing/2014/main" xmlns="" id="{25932DC1-49BA-4FA1-90A3-C8120736C45E}"/>
              </a:ext>
            </a:extLst>
          </p:cNvPr>
          <p:cNvGrpSpPr/>
          <p:nvPr/>
        </p:nvGrpSpPr>
        <p:grpSpPr>
          <a:xfrm>
            <a:off x="1989680" y="2517490"/>
            <a:ext cx="4733132" cy="3127618"/>
            <a:chOff x="1989680" y="2517490"/>
            <a:chExt cx="4733132" cy="3127618"/>
          </a:xfrm>
        </p:grpSpPr>
        <p:grpSp>
          <p:nvGrpSpPr>
            <p:cNvPr id="242" name="Groupe 241">
              <a:extLst>
                <a:ext uri="{FF2B5EF4-FFF2-40B4-BE49-F238E27FC236}">
                  <a16:creationId xmlns:a16="http://schemas.microsoft.com/office/drawing/2014/main" xmlns="" id="{8DB7511F-9C1C-4DD0-AD59-22B903CEFF8D}"/>
                </a:ext>
              </a:extLst>
            </p:cNvPr>
            <p:cNvGrpSpPr/>
            <p:nvPr/>
          </p:nvGrpSpPr>
          <p:grpSpPr>
            <a:xfrm>
              <a:off x="2575940" y="2533049"/>
              <a:ext cx="1223645" cy="802006"/>
              <a:chOff x="0" y="0"/>
              <a:chExt cx="1223645" cy="802500"/>
            </a:xfrm>
          </p:grpSpPr>
          <p:cxnSp>
            <p:nvCxnSpPr>
              <p:cNvPr id="243" name="Connecteur droit avec flèche 242">
                <a:extLst>
                  <a:ext uri="{FF2B5EF4-FFF2-40B4-BE49-F238E27FC236}">
                    <a16:creationId xmlns:a16="http://schemas.microsoft.com/office/drawing/2014/main" xmlns="" id="{05ABD853-8495-47B3-818C-F7E5A8865131}"/>
                  </a:ext>
                </a:extLst>
              </p:cNvPr>
              <p:cNvCxnSpPr/>
              <p:nvPr/>
            </p:nvCxnSpPr>
            <p:spPr>
              <a:xfrm>
                <a:off x="733425" y="190500"/>
                <a:ext cx="0" cy="612000"/>
              </a:xfrm>
              <a:prstGeom prst="straightConnector1">
                <a:avLst/>
              </a:prstGeom>
              <a:ln w="28575">
                <a:solidFill>
                  <a:schemeClr val="accent5">
                    <a:lumMod val="75000"/>
                  </a:schemeClr>
                </a:solidFill>
                <a:headEnd type="stealth" w="med" len="med"/>
                <a:tailEnd type="none" w="sm" len="sm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4" name="Zone de texte 7578">
                <a:extLst>
                  <a:ext uri="{FF2B5EF4-FFF2-40B4-BE49-F238E27FC236}">
                    <a16:creationId xmlns:a16="http://schemas.microsoft.com/office/drawing/2014/main" xmlns="" id="{1C8FD2D0-5967-4ECA-89F0-80D81844EA68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23645" cy="20854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5" name="Groupe 244">
              <a:extLst>
                <a:ext uri="{FF2B5EF4-FFF2-40B4-BE49-F238E27FC236}">
                  <a16:creationId xmlns:a16="http://schemas.microsoft.com/office/drawing/2014/main" xmlns="" id="{BFA8BE9D-0424-4E8C-8AC7-3414653C991D}"/>
                </a:ext>
              </a:extLst>
            </p:cNvPr>
            <p:cNvGrpSpPr/>
            <p:nvPr/>
          </p:nvGrpSpPr>
          <p:grpSpPr>
            <a:xfrm>
              <a:off x="4553610" y="2517490"/>
              <a:ext cx="1223645" cy="802392"/>
              <a:chOff x="179910" y="-386"/>
              <a:chExt cx="1223645" cy="802886"/>
            </a:xfrm>
          </p:grpSpPr>
          <p:cxnSp>
            <p:nvCxnSpPr>
              <p:cNvPr id="246" name="Connecteur droit avec flèche 245">
                <a:extLst>
                  <a:ext uri="{FF2B5EF4-FFF2-40B4-BE49-F238E27FC236}">
                    <a16:creationId xmlns:a16="http://schemas.microsoft.com/office/drawing/2014/main" xmlns="" id="{393381EC-1E6F-43D8-9D20-4530682E65FF}"/>
                  </a:ext>
                </a:extLst>
              </p:cNvPr>
              <p:cNvCxnSpPr/>
              <p:nvPr/>
            </p:nvCxnSpPr>
            <p:spPr>
              <a:xfrm>
                <a:off x="733425" y="190500"/>
                <a:ext cx="0" cy="612000"/>
              </a:xfrm>
              <a:prstGeom prst="straightConnector1">
                <a:avLst/>
              </a:prstGeom>
              <a:ln w="28575">
                <a:solidFill>
                  <a:schemeClr val="accent5">
                    <a:lumMod val="75000"/>
                  </a:schemeClr>
                </a:solidFill>
                <a:headEnd type="stealth" w="med" len="med"/>
                <a:tailEnd type="none" w="sm" len="sm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Zone de texte 7578">
                <a:extLst>
                  <a:ext uri="{FF2B5EF4-FFF2-40B4-BE49-F238E27FC236}">
                    <a16:creationId xmlns:a16="http://schemas.microsoft.com/office/drawing/2014/main" xmlns="" id="{9A87F97B-BB31-43A3-A53D-52650AD9C8C6}"/>
                  </a:ext>
                </a:extLst>
              </p:cNvPr>
              <p:cNvSpPr txBox="1"/>
              <p:nvPr/>
            </p:nvSpPr>
            <p:spPr>
              <a:xfrm>
                <a:off x="179910" y="-386"/>
                <a:ext cx="1223645" cy="20854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8" name="Groupe 247">
              <a:extLst>
                <a:ext uri="{FF2B5EF4-FFF2-40B4-BE49-F238E27FC236}">
                  <a16:creationId xmlns:a16="http://schemas.microsoft.com/office/drawing/2014/main" xmlns="" id="{A2E95278-D0E0-45F5-BAFA-695E5406DB3F}"/>
                </a:ext>
              </a:extLst>
            </p:cNvPr>
            <p:cNvGrpSpPr/>
            <p:nvPr/>
          </p:nvGrpSpPr>
          <p:grpSpPr>
            <a:xfrm flipV="1">
              <a:off x="5498812" y="4929467"/>
              <a:ext cx="1224000" cy="682178"/>
              <a:chOff x="167691" y="-171991"/>
              <a:chExt cx="1224000" cy="1152391"/>
            </a:xfrm>
          </p:grpSpPr>
          <p:cxnSp>
            <p:nvCxnSpPr>
              <p:cNvPr id="249" name="Connecteur droit avec flèche 248">
                <a:extLst>
                  <a:ext uri="{FF2B5EF4-FFF2-40B4-BE49-F238E27FC236}">
                    <a16:creationId xmlns:a16="http://schemas.microsoft.com/office/drawing/2014/main" xmlns="" id="{5CEF8D19-1727-4845-BF0D-3981C59FF3A5}"/>
                  </a:ext>
                </a:extLst>
              </p:cNvPr>
              <p:cNvCxnSpPr/>
              <p:nvPr/>
            </p:nvCxnSpPr>
            <p:spPr>
              <a:xfrm>
                <a:off x="658476" y="190713"/>
                <a:ext cx="0" cy="789687"/>
              </a:xfrm>
              <a:prstGeom prst="straightConnector1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stealth" w="med" len="med"/>
                <a:tailEnd type="none" w="sm" len="sm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" name="Zone de texte 7659">
                <a:extLst>
                  <a:ext uri="{FF2B5EF4-FFF2-40B4-BE49-F238E27FC236}">
                    <a16:creationId xmlns:a16="http://schemas.microsoft.com/office/drawing/2014/main" xmlns="" id="{ACF270DE-9BCD-466E-B03C-B6467AAC71CC}"/>
                  </a:ext>
                </a:extLst>
              </p:cNvPr>
              <p:cNvSpPr txBox="1"/>
              <p:nvPr/>
            </p:nvSpPr>
            <p:spPr>
              <a:xfrm>
                <a:off x="167691" y="-171991"/>
                <a:ext cx="1224000" cy="20868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1" name="Groupe 250">
              <a:extLst>
                <a:ext uri="{FF2B5EF4-FFF2-40B4-BE49-F238E27FC236}">
                  <a16:creationId xmlns:a16="http://schemas.microsoft.com/office/drawing/2014/main" xmlns="" id="{1B4D8355-CE3C-406E-8B91-0F1E916E45E1}"/>
                </a:ext>
              </a:extLst>
            </p:cNvPr>
            <p:cNvGrpSpPr/>
            <p:nvPr/>
          </p:nvGrpSpPr>
          <p:grpSpPr>
            <a:xfrm flipV="1">
              <a:off x="3939536" y="4962930"/>
              <a:ext cx="1224000" cy="682178"/>
              <a:chOff x="167691" y="-171991"/>
              <a:chExt cx="1224000" cy="1152391"/>
            </a:xfrm>
          </p:grpSpPr>
          <p:cxnSp>
            <p:nvCxnSpPr>
              <p:cNvPr id="252" name="Connecteur droit avec flèche 251">
                <a:extLst>
                  <a:ext uri="{FF2B5EF4-FFF2-40B4-BE49-F238E27FC236}">
                    <a16:creationId xmlns:a16="http://schemas.microsoft.com/office/drawing/2014/main" xmlns="" id="{78EBE29D-1269-480C-87B6-3DB3FD19BD00}"/>
                  </a:ext>
                </a:extLst>
              </p:cNvPr>
              <p:cNvCxnSpPr/>
              <p:nvPr/>
            </p:nvCxnSpPr>
            <p:spPr>
              <a:xfrm>
                <a:off x="658476" y="190713"/>
                <a:ext cx="0" cy="789687"/>
              </a:xfrm>
              <a:prstGeom prst="straightConnector1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stealth" w="med" len="med"/>
                <a:tailEnd type="none" w="sm" len="sm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3" name="Zone de texte 7659">
                <a:extLst>
                  <a:ext uri="{FF2B5EF4-FFF2-40B4-BE49-F238E27FC236}">
                    <a16:creationId xmlns:a16="http://schemas.microsoft.com/office/drawing/2014/main" xmlns="" id="{30B100E6-07FB-4094-A129-90B7808F1DC3}"/>
                  </a:ext>
                </a:extLst>
              </p:cNvPr>
              <p:cNvSpPr txBox="1"/>
              <p:nvPr/>
            </p:nvSpPr>
            <p:spPr>
              <a:xfrm>
                <a:off x="167691" y="-171991"/>
                <a:ext cx="1224000" cy="20868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4" name="Groupe 253">
              <a:extLst>
                <a:ext uri="{FF2B5EF4-FFF2-40B4-BE49-F238E27FC236}">
                  <a16:creationId xmlns:a16="http://schemas.microsoft.com/office/drawing/2014/main" xmlns="" id="{2B1A970A-67AF-4E1D-8F2F-77231F6E8EA1}"/>
                </a:ext>
              </a:extLst>
            </p:cNvPr>
            <p:cNvGrpSpPr/>
            <p:nvPr/>
          </p:nvGrpSpPr>
          <p:grpSpPr>
            <a:xfrm flipV="1">
              <a:off x="1989680" y="4977625"/>
              <a:ext cx="1224000" cy="649870"/>
              <a:chOff x="-251831" y="-117414"/>
              <a:chExt cx="1224000" cy="1097814"/>
            </a:xfrm>
          </p:grpSpPr>
          <p:cxnSp>
            <p:nvCxnSpPr>
              <p:cNvPr id="255" name="Connecteur droit avec flèche 254">
                <a:extLst>
                  <a:ext uri="{FF2B5EF4-FFF2-40B4-BE49-F238E27FC236}">
                    <a16:creationId xmlns:a16="http://schemas.microsoft.com/office/drawing/2014/main" xmlns="" id="{025110DE-EB0C-4946-AEB1-7A0203C4EB2C}"/>
                  </a:ext>
                </a:extLst>
              </p:cNvPr>
              <p:cNvCxnSpPr/>
              <p:nvPr/>
            </p:nvCxnSpPr>
            <p:spPr>
              <a:xfrm>
                <a:off x="658476" y="190713"/>
                <a:ext cx="0" cy="789687"/>
              </a:xfrm>
              <a:prstGeom prst="straightConnector1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stealth" w="med" len="med"/>
                <a:tailEnd type="none" w="sm" len="sm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" name="Zone de texte 7659">
                <a:extLst>
                  <a:ext uri="{FF2B5EF4-FFF2-40B4-BE49-F238E27FC236}">
                    <a16:creationId xmlns:a16="http://schemas.microsoft.com/office/drawing/2014/main" xmlns="" id="{00FAB1A6-9132-4140-92B9-0CEDAD118D1B}"/>
                  </a:ext>
                </a:extLst>
              </p:cNvPr>
              <p:cNvSpPr txBox="1"/>
              <p:nvPr/>
            </p:nvSpPr>
            <p:spPr>
              <a:xfrm>
                <a:off x="-251831" y="-117414"/>
                <a:ext cx="1224000" cy="20868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58" name="Zone de texte 1157">
            <a:extLst>
              <a:ext uri="{FF2B5EF4-FFF2-40B4-BE49-F238E27FC236}">
                <a16:creationId xmlns:a16="http://schemas.microsoft.com/office/drawing/2014/main" xmlns="" id="{344898BE-ADF5-441B-AC01-447EF4986872}"/>
              </a:ext>
            </a:extLst>
          </p:cNvPr>
          <p:cNvSpPr txBox="1"/>
          <p:nvPr/>
        </p:nvSpPr>
        <p:spPr>
          <a:xfrm>
            <a:off x="2260801" y="2392200"/>
            <a:ext cx="2046130" cy="24353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Signal numérique</a:t>
            </a:r>
            <a:endParaRPr lang="fr-FR" sz="2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ZoneTexte 258">
            <a:extLst>
              <a:ext uri="{FF2B5EF4-FFF2-40B4-BE49-F238E27FC236}">
                <a16:creationId xmlns:a16="http://schemas.microsoft.com/office/drawing/2014/main" xmlns="" id="{90512F82-A868-4E34-AA4E-1017B9DE470C}"/>
              </a:ext>
            </a:extLst>
          </p:cNvPr>
          <p:cNvSpPr txBox="1"/>
          <p:nvPr/>
        </p:nvSpPr>
        <p:spPr>
          <a:xfrm>
            <a:off x="2977993" y="2333703"/>
            <a:ext cx="456134" cy="89768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0" name="Zone de texte 1157">
            <a:extLst>
              <a:ext uri="{FF2B5EF4-FFF2-40B4-BE49-F238E27FC236}">
                <a16:creationId xmlns:a16="http://schemas.microsoft.com/office/drawing/2014/main" xmlns="" id="{227BFD65-A0B6-4084-8599-6A66249D664C}"/>
              </a:ext>
            </a:extLst>
          </p:cNvPr>
          <p:cNvSpPr txBox="1"/>
          <p:nvPr/>
        </p:nvSpPr>
        <p:spPr>
          <a:xfrm>
            <a:off x="4423065" y="2388926"/>
            <a:ext cx="2046130" cy="25159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Signal numérique</a:t>
            </a:r>
            <a:endParaRPr lang="fr-FR" sz="2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ZoneTexte 260">
            <a:extLst>
              <a:ext uri="{FF2B5EF4-FFF2-40B4-BE49-F238E27FC236}">
                <a16:creationId xmlns:a16="http://schemas.microsoft.com/office/drawing/2014/main" xmlns="" id="{12B144A8-A669-4683-9337-5683E2D37926}"/>
              </a:ext>
            </a:extLst>
          </p:cNvPr>
          <p:cNvSpPr txBox="1"/>
          <p:nvPr/>
        </p:nvSpPr>
        <p:spPr>
          <a:xfrm>
            <a:off x="4836701" y="2392878"/>
            <a:ext cx="456134" cy="89768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2" name="Zone de texte 1157">
            <a:extLst>
              <a:ext uri="{FF2B5EF4-FFF2-40B4-BE49-F238E27FC236}">
                <a16:creationId xmlns:a16="http://schemas.microsoft.com/office/drawing/2014/main" xmlns="" id="{2774BC58-6794-4332-B904-BC4B1D675F76}"/>
              </a:ext>
            </a:extLst>
          </p:cNvPr>
          <p:cNvSpPr txBox="1"/>
          <p:nvPr/>
        </p:nvSpPr>
        <p:spPr>
          <a:xfrm>
            <a:off x="1479810" y="5428322"/>
            <a:ext cx="2046130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Energie électrique</a:t>
            </a:r>
            <a:endParaRPr lang="fr-FR" sz="2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ZoneTexte 262">
            <a:extLst>
              <a:ext uri="{FF2B5EF4-FFF2-40B4-BE49-F238E27FC236}">
                <a16:creationId xmlns:a16="http://schemas.microsoft.com/office/drawing/2014/main" xmlns="" id="{454C63B9-E425-42D1-A380-4A04423909E3}"/>
              </a:ext>
            </a:extLst>
          </p:cNvPr>
          <p:cNvSpPr txBox="1"/>
          <p:nvPr/>
        </p:nvSpPr>
        <p:spPr>
          <a:xfrm>
            <a:off x="2602877" y="5092687"/>
            <a:ext cx="456134" cy="89768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4" name="Zone de texte 1157">
            <a:extLst>
              <a:ext uri="{FF2B5EF4-FFF2-40B4-BE49-F238E27FC236}">
                <a16:creationId xmlns:a16="http://schemas.microsoft.com/office/drawing/2014/main" xmlns="" id="{8DDC6B19-E85C-4837-A14C-58A96385DA85}"/>
              </a:ext>
            </a:extLst>
          </p:cNvPr>
          <p:cNvSpPr txBox="1"/>
          <p:nvPr/>
        </p:nvSpPr>
        <p:spPr>
          <a:xfrm>
            <a:off x="3578330" y="5444280"/>
            <a:ext cx="2046130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Energie électrique</a:t>
            </a:r>
            <a:endParaRPr lang="fr-FR" sz="2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ZoneTexte 264">
            <a:extLst>
              <a:ext uri="{FF2B5EF4-FFF2-40B4-BE49-F238E27FC236}">
                <a16:creationId xmlns:a16="http://schemas.microsoft.com/office/drawing/2014/main" xmlns="" id="{70227D0E-39E0-433B-9426-F5A6FA2908AF}"/>
              </a:ext>
            </a:extLst>
          </p:cNvPr>
          <p:cNvSpPr txBox="1"/>
          <p:nvPr/>
        </p:nvSpPr>
        <p:spPr>
          <a:xfrm>
            <a:off x="4177716" y="5063302"/>
            <a:ext cx="456134" cy="89768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6" name="Zone de texte 1157">
            <a:extLst>
              <a:ext uri="{FF2B5EF4-FFF2-40B4-BE49-F238E27FC236}">
                <a16:creationId xmlns:a16="http://schemas.microsoft.com/office/drawing/2014/main" xmlns="" id="{FBAE4471-7E58-4A1C-A15E-05FCD572C139}"/>
              </a:ext>
            </a:extLst>
          </p:cNvPr>
          <p:cNvSpPr txBox="1"/>
          <p:nvPr/>
        </p:nvSpPr>
        <p:spPr>
          <a:xfrm>
            <a:off x="5648113" y="5428115"/>
            <a:ext cx="2046130" cy="4043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Energie lumineuse</a:t>
            </a:r>
            <a:endParaRPr lang="fr-FR" sz="2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ZoneTexte 266">
            <a:extLst>
              <a:ext uri="{FF2B5EF4-FFF2-40B4-BE49-F238E27FC236}">
                <a16:creationId xmlns:a16="http://schemas.microsoft.com/office/drawing/2014/main" xmlns="" id="{399AFE0B-6CB0-4C8B-8988-6EA5D33B5424}"/>
              </a:ext>
            </a:extLst>
          </p:cNvPr>
          <p:cNvSpPr txBox="1"/>
          <p:nvPr/>
        </p:nvSpPr>
        <p:spPr>
          <a:xfrm>
            <a:off x="5767338" y="5032715"/>
            <a:ext cx="456134" cy="89768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xmlns="" id="{B692CC4E-6B8C-4997-A6A4-07C556BF61FD}"/>
              </a:ext>
            </a:extLst>
          </p:cNvPr>
          <p:cNvSpPr/>
          <p:nvPr/>
        </p:nvSpPr>
        <p:spPr>
          <a:xfrm>
            <a:off x="3661526" y="3881982"/>
            <a:ext cx="3814465" cy="33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9" name="Forme libre : forme 268">
            <a:extLst>
              <a:ext uri="{FF2B5EF4-FFF2-40B4-BE49-F238E27FC236}">
                <a16:creationId xmlns:a16="http://schemas.microsoft.com/office/drawing/2014/main" xmlns="" id="{8335A95B-CC6C-4C08-AC42-2B647C47BF4E}"/>
              </a:ext>
            </a:extLst>
          </p:cNvPr>
          <p:cNvSpPr/>
          <p:nvPr/>
        </p:nvSpPr>
        <p:spPr>
          <a:xfrm>
            <a:off x="1001883" y="2587585"/>
            <a:ext cx="6705203" cy="2304386"/>
          </a:xfrm>
          <a:custGeom>
            <a:avLst/>
            <a:gdLst>
              <a:gd name="connsiteX0" fmla="*/ 6694715 w 6694715"/>
              <a:gd name="connsiteY0" fmla="*/ 2057400 h 2057400"/>
              <a:gd name="connsiteX1" fmla="*/ 6694715 w 6694715"/>
              <a:gd name="connsiteY1" fmla="*/ 0 h 2057400"/>
              <a:gd name="connsiteX2" fmla="*/ 0 w 6694715"/>
              <a:gd name="connsiteY2" fmla="*/ 0 h 2057400"/>
              <a:gd name="connsiteX3" fmla="*/ 0 w 6694715"/>
              <a:gd name="connsiteY3" fmla="*/ 489857 h 2057400"/>
              <a:gd name="connsiteX4" fmla="*/ 163286 w 6694715"/>
              <a:gd name="connsiteY4" fmla="*/ 489857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4715" h="2057400">
                <a:moveTo>
                  <a:pt x="6694715" y="2057400"/>
                </a:moveTo>
                <a:lnTo>
                  <a:pt x="6694715" y="0"/>
                </a:lnTo>
                <a:lnTo>
                  <a:pt x="0" y="0"/>
                </a:lnTo>
                <a:lnTo>
                  <a:pt x="0" y="489857"/>
                </a:lnTo>
                <a:lnTo>
                  <a:pt x="163286" y="489857"/>
                </a:ln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  <a:prstDash val="sysDot"/>
            <a:headEnd type="oval" w="med" len="med"/>
            <a:tailEnd type="none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0" name="ZoneTexte 269">
            <a:extLst>
              <a:ext uri="{FF2B5EF4-FFF2-40B4-BE49-F238E27FC236}">
                <a16:creationId xmlns:a16="http://schemas.microsoft.com/office/drawing/2014/main" xmlns="" id="{A94537EC-7F93-4791-B65A-78FFDDC9408F}"/>
              </a:ext>
            </a:extLst>
          </p:cNvPr>
          <p:cNvSpPr txBox="1"/>
          <p:nvPr/>
        </p:nvSpPr>
        <p:spPr>
          <a:xfrm>
            <a:off x="1043974" y="2468724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71" name="ZoneTexte 270">
            <a:extLst>
              <a:ext uri="{FF2B5EF4-FFF2-40B4-BE49-F238E27FC236}">
                <a16:creationId xmlns:a16="http://schemas.microsoft.com/office/drawing/2014/main" xmlns="" id="{38A1D288-CB30-4BB0-A6A1-49C25FDD4A46}"/>
              </a:ext>
            </a:extLst>
          </p:cNvPr>
          <p:cNvSpPr txBox="1"/>
          <p:nvPr/>
        </p:nvSpPr>
        <p:spPr>
          <a:xfrm>
            <a:off x="6963266" y="3574965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72" name="Zone de texte 1157">
            <a:extLst>
              <a:ext uri="{FF2B5EF4-FFF2-40B4-BE49-F238E27FC236}">
                <a16:creationId xmlns:a16="http://schemas.microsoft.com/office/drawing/2014/main" xmlns="" id="{B7E72351-72CD-40D2-8275-652A82292A0E}"/>
              </a:ext>
            </a:extLst>
          </p:cNvPr>
          <p:cNvSpPr txBox="1"/>
          <p:nvPr/>
        </p:nvSpPr>
        <p:spPr>
          <a:xfrm>
            <a:off x="7499120" y="3634840"/>
            <a:ext cx="1027074" cy="365175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Ordres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3" name="ZoneTexte 272">
            <a:extLst>
              <a:ext uri="{FF2B5EF4-FFF2-40B4-BE49-F238E27FC236}">
                <a16:creationId xmlns:a16="http://schemas.microsoft.com/office/drawing/2014/main" xmlns="" id="{E6212269-A15E-44F0-9E93-6B47290C5FD5}"/>
              </a:ext>
            </a:extLst>
          </p:cNvPr>
          <p:cNvSpPr txBox="1"/>
          <p:nvPr/>
        </p:nvSpPr>
        <p:spPr>
          <a:xfrm>
            <a:off x="7600035" y="3328671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74" name="Zone de texte 1157">
            <a:extLst>
              <a:ext uri="{FF2B5EF4-FFF2-40B4-BE49-F238E27FC236}">
                <a16:creationId xmlns:a16="http://schemas.microsoft.com/office/drawing/2014/main" xmlns="" id="{2E7B2DCD-31BB-4F1E-BAA5-28BC84E26D44}"/>
              </a:ext>
            </a:extLst>
          </p:cNvPr>
          <p:cNvSpPr txBox="1"/>
          <p:nvPr/>
        </p:nvSpPr>
        <p:spPr>
          <a:xfrm>
            <a:off x="26298" y="3183535"/>
            <a:ext cx="1422895" cy="35748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Luminosité  </a:t>
            </a:r>
            <a:r>
              <a:rPr lang="fr-F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5" name="ZoneTexte 274">
            <a:extLst>
              <a:ext uri="{FF2B5EF4-FFF2-40B4-BE49-F238E27FC236}">
                <a16:creationId xmlns:a16="http://schemas.microsoft.com/office/drawing/2014/main" xmlns="" id="{21551D98-8EA5-4567-9A17-7443E01DE28B}"/>
              </a:ext>
            </a:extLst>
          </p:cNvPr>
          <p:cNvSpPr txBox="1"/>
          <p:nvPr/>
        </p:nvSpPr>
        <p:spPr>
          <a:xfrm>
            <a:off x="715123" y="2812994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76" name="ZoneTexte 275">
            <a:extLst>
              <a:ext uri="{FF2B5EF4-FFF2-40B4-BE49-F238E27FC236}">
                <a16:creationId xmlns:a16="http://schemas.microsoft.com/office/drawing/2014/main" xmlns="" id="{3F5275EC-A6ED-4145-8B2D-24330A588E73}"/>
              </a:ext>
            </a:extLst>
          </p:cNvPr>
          <p:cNvSpPr txBox="1"/>
          <p:nvPr/>
        </p:nvSpPr>
        <p:spPr>
          <a:xfrm>
            <a:off x="732516" y="3105687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77" name="Zone de texte 1157">
            <a:extLst>
              <a:ext uri="{FF2B5EF4-FFF2-40B4-BE49-F238E27FC236}">
                <a16:creationId xmlns:a16="http://schemas.microsoft.com/office/drawing/2014/main" xmlns="" id="{76C270B6-3760-4E2C-8920-8D0916CD4A95}"/>
              </a:ext>
            </a:extLst>
          </p:cNvPr>
          <p:cNvSpPr txBox="1"/>
          <p:nvPr/>
        </p:nvSpPr>
        <p:spPr>
          <a:xfrm>
            <a:off x="113969" y="3646176"/>
            <a:ext cx="1476592" cy="50306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Présence </a:t>
            </a:r>
          </a:p>
          <a:p>
            <a:pPr algn="ctr">
              <a:lnSpc>
                <a:spcPts val="1900"/>
              </a:lnSpc>
            </a:pPr>
            <a:r>
              <a:rPr lang="fr-FR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d’utilisateur</a:t>
            </a:r>
            <a:endParaRPr lang="fr-F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Zone de texte 1157">
            <a:extLst>
              <a:ext uri="{FF2B5EF4-FFF2-40B4-BE49-F238E27FC236}">
                <a16:creationId xmlns:a16="http://schemas.microsoft.com/office/drawing/2014/main" xmlns="" id="{2532B982-F01B-4856-A9A4-F94764DAA41C}"/>
              </a:ext>
            </a:extLst>
          </p:cNvPr>
          <p:cNvSpPr txBox="1"/>
          <p:nvPr/>
        </p:nvSpPr>
        <p:spPr>
          <a:xfrm>
            <a:off x="7217251" y="2929563"/>
            <a:ext cx="1530532" cy="259084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200"/>
              </a:lnSpc>
            </a:pPr>
            <a:r>
              <a:rPr lang="fr-FR" sz="20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Lampe témoin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ZoneTexte 278">
            <a:extLst>
              <a:ext uri="{FF2B5EF4-FFF2-40B4-BE49-F238E27FC236}">
                <a16:creationId xmlns:a16="http://schemas.microsoft.com/office/drawing/2014/main" xmlns="" id="{9E7AA4F6-DCBF-44EE-9EA9-2C76FC8131B9}"/>
              </a:ext>
            </a:extLst>
          </p:cNvPr>
          <p:cNvSpPr txBox="1"/>
          <p:nvPr/>
        </p:nvSpPr>
        <p:spPr>
          <a:xfrm>
            <a:off x="7626266" y="2646981"/>
            <a:ext cx="456134" cy="1015663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80" name="Zone de texte 1157">
            <a:extLst>
              <a:ext uri="{FF2B5EF4-FFF2-40B4-BE49-F238E27FC236}">
                <a16:creationId xmlns:a16="http://schemas.microsoft.com/office/drawing/2014/main" xmlns="" id="{BA3A2109-6DD8-4859-BF28-562FB16DACE2}"/>
              </a:ext>
            </a:extLst>
          </p:cNvPr>
          <p:cNvSpPr txBox="1"/>
          <p:nvPr/>
        </p:nvSpPr>
        <p:spPr>
          <a:xfrm>
            <a:off x="7660316" y="4646167"/>
            <a:ext cx="1218687" cy="23378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Éclairer </a:t>
            </a:r>
          </a:p>
          <a:p>
            <a:pPr algn="ctr">
              <a:lnSpc>
                <a:spcPts val="1900"/>
              </a:lnSpc>
            </a:pPr>
            <a:r>
              <a:rPr lang="fr-FR" sz="2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local</a:t>
            </a:r>
            <a:endParaRPr lang="fr-FR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1" name="ZoneTexte 280">
            <a:extLst>
              <a:ext uri="{FF2B5EF4-FFF2-40B4-BE49-F238E27FC236}">
                <a16:creationId xmlns:a16="http://schemas.microsoft.com/office/drawing/2014/main" xmlns="" id="{8CF8B74B-EB4D-48EF-9BFE-453E4ECB45B2}"/>
              </a:ext>
            </a:extLst>
          </p:cNvPr>
          <p:cNvSpPr txBox="1"/>
          <p:nvPr/>
        </p:nvSpPr>
        <p:spPr>
          <a:xfrm>
            <a:off x="7789442" y="4339748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920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3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800"/>
                            </p:stCondLst>
                            <p:childTnLst>
                              <p:par>
                                <p:cTn id="5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400"/>
                            </p:stCondLst>
                            <p:childTnLst>
                              <p:par>
                                <p:cTn id="6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400"/>
                            </p:stCondLst>
                            <p:childTnLst>
                              <p:par>
                                <p:cTn id="6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00"/>
                            </p:stCondLst>
                            <p:childTnLst>
                              <p:par>
                                <p:cTn id="8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400"/>
                            </p:stCondLst>
                            <p:childTnLst>
                              <p:par>
                                <p:cTn id="8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1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900"/>
                            </p:stCondLst>
                            <p:childTnLst>
                              <p:par>
                                <p:cTn id="12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2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"/>
                            </p:stCondLst>
                            <p:childTnLst>
                              <p:par>
                                <p:cTn id="13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200"/>
                            </p:stCondLst>
                            <p:childTnLst>
                              <p:par>
                                <p:cTn id="14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2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400"/>
                            </p:stCondLst>
                            <p:childTnLst>
                              <p:par>
                                <p:cTn id="159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400"/>
                            </p:stCondLst>
                            <p:childTnLst>
                              <p:par>
                                <p:cTn id="165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2000" fill="hold"/>
                                        <p:tgtEl>
                                          <p:spTgt spid="2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400"/>
                            </p:stCondLst>
                            <p:childTnLst>
                              <p:par>
                                <p:cTn id="18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2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400"/>
                            </p:stCondLst>
                            <p:childTnLst>
                              <p:par>
                                <p:cTn id="19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400"/>
                            </p:stCondLst>
                            <p:childTnLst>
                              <p:par>
                                <p:cTn id="20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2000" fill="hold"/>
                                        <p:tgtEl>
                                          <p:spTgt spid="2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"/>
                            </p:stCondLst>
                            <p:childTnLst>
                              <p:par>
                                <p:cTn id="21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600"/>
                            </p:stCondLst>
                            <p:childTnLst>
                              <p:par>
                                <p:cTn id="21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0" dur="2000" fill="hold"/>
                                        <p:tgtEl>
                                          <p:spTgt spid="2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9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600"/>
                            </p:stCondLst>
                            <p:childTnLst>
                              <p:par>
                                <p:cTn id="23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600"/>
                            </p:stCondLst>
                            <p:childTnLst>
                              <p:par>
                                <p:cTn id="23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8" dur="2000" fill="hold"/>
                                        <p:tgtEl>
                                          <p:spTgt spid="2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500"/>
                            </p:stCondLst>
                            <p:childTnLst>
                              <p:par>
                                <p:cTn id="249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5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2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4" dur="34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6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400"/>
                            </p:stCondLst>
                            <p:childTnLst>
                              <p:par>
                                <p:cTn id="272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3" dur="2000" fill="hold"/>
                                        <p:tgtEl>
                                          <p:spTgt spid="2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0"/>
                            </p:stCondLst>
                            <p:childTnLst>
                              <p:par>
                                <p:cTn id="28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500"/>
                            </p:stCondLst>
                            <p:childTnLst>
                              <p:par>
                                <p:cTn id="28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0" dur="2000" fill="hold"/>
                                        <p:tgtEl>
                                          <p:spTgt spid="2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3500"/>
                            </p:stCondLst>
                            <p:childTnLst>
                              <p:par>
                                <p:cTn id="306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7" dur="2000" fill="hold"/>
                                        <p:tgtEl>
                                          <p:spTgt spid="2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6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900"/>
                            </p:stCondLst>
                            <p:childTnLst>
                              <p:par>
                                <p:cTn id="31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900"/>
                            </p:stCondLst>
                            <p:childTnLst>
                              <p:par>
                                <p:cTn id="32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5" dur="2000" fill="hold"/>
                                        <p:tgtEl>
                                          <p:spTgt spid="2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36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5000"/>
                            </p:stCondLst>
                            <p:childTnLst>
                              <p:par>
                                <p:cTn id="342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3" dur="2000" fill="hold"/>
                                        <p:tgtEl>
                                          <p:spTgt spid="2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2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2000"/>
                            </p:stCondLst>
                            <p:childTnLst>
                              <p:par>
                                <p:cTn id="35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4000"/>
                            </p:stCondLst>
                            <p:childTnLst>
                              <p:par>
                                <p:cTn id="36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1" dur="2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9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212" grpId="0"/>
      <p:bldP spid="213" grpId="0"/>
      <p:bldP spid="213" grpId="1"/>
      <p:bldP spid="213" grpId="2"/>
      <p:bldP spid="214" grpId="0"/>
      <p:bldP spid="215" grpId="0"/>
      <p:bldP spid="215" grpId="1"/>
      <p:bldP spid="215" grpId="2"/>
      <p:bldP spid="216" grpId="0"/>
      <p:bldP spid="217" grpId="0"/>
      <p:bldP spid="217" grpId="1"/>
      <p:bldP spid="217" grpId="2"/>
      <p:bldP spid="218" grpId="0"/>
      <p:bldP spid="219" grpId="0"/>
      <p:bldP spid="219" grpId="1"/>
      <p:bldP spid="219" grpId="2"/>
      <p:bldP spid="220" grpId="0"/>
      <p:bldP spid="221" grpId="0"/>
      <p:bldP spid="221" grpId="1"/>
      <p:bldP spid="221" grpId="2"/>
      <p:bldP spid="222" grpId="0"/>
      <p:bldP spid="223" grpId="0"/>
      <p:bldP spid="223" grpId="1"/>
      <p:bldP spid="223" grpId="2"/>
      <p:bldP spid="224" grpId="0"/>
      <p:bldP spid="225" grpId="0"/>
      <p:bldP spid="225" grpId="1"/>
      <p:bldP spid="225" grpId="2"/>
      <p:bldP spid="235" grpId="0"/>
      <p:bldP spid="258" grpId="0" animBg="1"/>
      <p:bldP spid="259" grpId="0"/>
      <p:bldP spid="259" grpId="1"/>
      <p:bldP spid="259" grpId="2"/>
      <p:bldP spid="260" grpId="0" animBg="1"/>
      <p:bldP spid="261" grpId="0"/>
      <p:bldP spid="261" grpId="1"/>
      <p:bldP spid="261" grpId="2"/>
      <p:bldP spid="262" grpId="0"/>
      <p:bldP spid="263" grpId="0"/>
      <p:bldP spid="263" grpId="1"/>
      <p:bldP spid="263" grpId="2"/>
      <p:bldP spid="264" grpId="0"/>
      <p:bldP spid="265" grpId="0"/>
      <p:bldP spid="265" grpId="1"/>
      <p:bldP spid="265" grpId="2"/>
      <p:bldP spid="266" grpId="0"/>
      <p:bldP spid="267" grpId="0"/>
      <p:bldP spid="267" grpId="1"/>
      <p:bldP spid="267" grpId="2"/>
      <p:bldP spid="268" grpId="0" animBg="1"/>
      <p:bldP spid="269" grpId="0" animBg="1"/>
      <p:bldP spid="270" grpId="0"/>
      <p:bldP spid="270" grpId="1"/>
      <p:bldP spid="270" grpId="2"/>
      <p:bldP spid="271" grpId="0"/>
      <p:bldP spid="271" grpId="1"/>
      <p:bldP spid="271" grpId="2"/>
      <p:bldP spid="272" grpId="0" animBg="1"/>
      <p:bldP spid="273" grpId="0"/>
      <p:bldP spid="273" grpId="1"/>
      <p:bldP spid="273" grpId="2"/>
      <p:bldP spid="274" grpId="0" animBg="1"/>
      <p:bldP spid="275" grpId="0"/>
      <p:bldP spid="275" grpId="1"/>
      <p:bldP spid="275" grpId="2"/>
      <p:bldP spid="276" grpId="0"/>
      <p:bldP spid="276" grpId="1"/>
      <p:bldP spid="276" grpId="2"/>
      <p:bldP spid="277" grpId="0"/>
      <p:bldP spid="278" grpId="0" animBg="1"/>
      <p:bldP spid="279" grpId="0"/>
      <p:bldP spid="279" grpId="1"/>
      <p:bldP spid="279" grpId="2"/>
      <p:bldP spid="280" grpId="0" animBg="1"/>
      <p:bldP spid="281" grpId="0"/>
      <p:bldP spid="281" grpId="1"/>
      <p:bldP spid="281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714" y="478042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000" u="sng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</a:t>
            </a:r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Portail automatique coulissant</a:t>
            </a:r>
            <a:endParaRPr lang="fr-FR" sz="2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E3F36BA9-A79B-402F-8843-592D3FD0FCAC}"/>
              </a:ext>
            </a:extLst>
          </p:cNvPr>
          <p:cNvGrpSpPr/>
          <p:nvPr/>
        </p:nvGrpSpPr>
        <p:grpSpPr>
          <a:xfrm>
            <a:off x="0" y="459968"/>
            <a:ext cx="2586955" cy="610707"/>
            <a:chOff x="99649" y="34358"/>
            <a:chExt cx="1026550" cy="213126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xmlns="" id="{51E51B77-EFEC-4C2C-A566-EBFB2802398D}"/>
                </a:ext>
              </a:extLst>
            </p:cNvPr>
            <p:cNvSpPr/>
            <p:nvPr/>
          </p:nvSpPr>
          <p:spPr>
            <a:xfrm>
              <a:off x="251789" y="34358"/>
              <a:ext cx="874410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400" dirty="0">
                  <a:ln>
                    <a:noFill/>
                  </a:ln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EXERCICE</a:t>
              </a:r>
              <a:endParaRPr lang="fr-FR" sz="2400" dirty="0">
                <a:solidFill>
                  <a:schemeClr val="bg1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xmlns="" id="{78B41C3C-6A92-4F8C-9D6D-0F697D528266}"/>
                </a:ext>
              </a:extLst>
            </p:cNvPr>
            <p:cNvSpPr/>
            <p:nvPr/>
          </p:nvSpPr>
          <p:spPr>
            <a:xfrm>
              <a:off x="99649" y="43463"/>
              <a:ext cx="253262" cy="204021"/>
            </a:xfrm>
            <a:prstGeom prst="teardrop">
              <a:avLst>
                <a:gd name="adj" fmla="val 96768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4000"/>
                </a:lnSpc>
              </a:pPr>
              <a:r>
                <a:rPr lang="fr-FR" sz="3600" b="1" dirty="0"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fr-FR" sz="2800" b="1" baseline="30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fr-FR" sz="2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xmlns="" id="{EF3663C9-B8D2-4076-AA31-7F8AC7178C54}"/>
              </a:ext>
            </a:extLst>
          </p:cNvPr>
          <p:cNvGrpSpPr/>
          <p:nvPr/>
        </p:nvGrpSpPr>
        <p:grpSpPr>
          <a:xfrm>
            <a:off x="2872865" y="770215"/>
            <a:ext cx="9235484" cy="5829462"/>
            <a:chOff x="-207171" y="9939"/>
            <a:chExt cx="6266785" cy="3568523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xmlns="" id="{90BEEA91-F02A-461C-AC5C-9FDCA4104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981853">
              <a:off x="4181889" y="2821885"/>
              <a:ext cx="494665" cy="6927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xmlns="" id="{249C8A63-3D3B-48E9-B6DB-58856DFB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62" b="95189" l="0" r="99667">
                          <a14:foregroundMark x1="1333" y1="5155" x2="22333" y2="21649"/>
                          <a14:foregroundMark x1="22333" y1="21649" x2="23000" y2="22680"/>
                          <a14:foregroundMark x1="1667" y1="3436" x2="34000" y2="26117"/>
                          <a14:foregroundMark x1="333" y1="2749" x2="2333" y2="4124"/>
                          <a14:foregroundMark x1="41333" y1="12027" x2="54667" y2="15120"/>
                          <a14:foregroundMark x1="54667" y1="15120" x2="57333" y2="31959"/>
                          <a14:foregroundMark x1="50000" y1="8935" x2="60000" y2="16838"/>
                          <a14:foregroundMark x1="60000" y1="16838" x2="61667" y2="28522"/>
                          <a14:foregroundMark x1="51667" y1="7904" x2="62333" y2="15808"/>
                          <a14:foregroundMark x1="62333" y1="15808" x2="64667" y2="28522"/>
                          <a14:foregroundMark x1="64667" y1="28522" x2="60667" y2="41237"/>
                          <a14:foregroundMark x1="60667" y1="41237" x2="70667" y2="49141"/>
                          <a14:foregroundMark x1="58667" y1="9966" x2="57667" y2="9966"/>
                          <a14:foregroundMark x1="42000" y1="10997" x2="42667" y2="10997"/>
                          <a14:foregroundMark x1="90667" y1="60481" x2="99667" y2="70103"/>
                          <a14:foregroundMark x1="99667" y1="70103" x2="99667" y2="94502"/>
                          <a14:foregroundMark x1="99667" y1="94502" x2="89333" y2="86942"/>
                          <a14:foregroundMark x1="89333" y1="86942" x2="94000" y2="74570"/>
                          <a14:foregroundMark x1="94000" y1="74570" x2="94667" y2="88660"/>
                          <a14:foregroundMark x1="94667" y1="88660" x2="85667" y2="86254"/>
                          <a14:foregroundMark x1="98333" y1="68729" x2="99667" y2="95189"/>
                          <a14:foregroundMark x1="57667" y1="9622" x2="53000" y2="7904"/>
                          <a14:foregroundMark x1="54667" y1="8247" x2="65000" y2="17182"/>
                          <a14:foregroundMark x1="65000" y1="17182" x2="67000" y2="29897"/>
                          <a14:foregroundMark x1="67000" y1="29897" x2="63333" y2="42268"/>
                          <a14:foregroundMark x1="63333" y1="42268" x2="62667" y2="42955"/>
                          <a14:foregroundMark x1="61333" y1="12715" x2="49000" y2="8935"/>
                          <a14:foregroundMark x1="49000" y1="8935" x2="38333" y2="15808"/>
                          <a14:foregroundMark x1="38333" y1="15808" x2="34333" y2="26804"/>
                          <a14:foregroundMark x1="9333" y1="8935" x2="21000" y2="14433"/>
                          <a14:foregroundMark x1="21000" y1="14433" x2="31000" y2="23024"/>
                          <a14:foregroundMark x1="31000" y1="23024" x2="34667" y2="24742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0798">
              <a:off x="1154602" y="2570462"/>
              <a:ext cx="1039371" cy="1008000"/>
            </a:xfrm>
            <a:prstGeom prst="ellipse">
              <a:avLst/>
            </a:prstGeom>
            <a:ln w="3175" cap="rnd">
              <a:solidFill>
                <a:srgbClr val="FF0000">
                  <a:alpha val="0"/>
                </a:srgbClr>
              </a:solidFill>
              <a:prstDash val="dash"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  <a:softEdge rad="863600"/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xmlns="" id="{4CBE94CD-073F-485D-882D-3A13F6EB21D0}"/>
                </a:ext>
              </a:extLst>
            </p:cNvPr>
            <p:cNvGrpSpPr/>
            <p:nvPr/>
          </p:nvGrpSpPr>
          <p:grpSpPr>
            <a:xfrm>
              <a:off x="-207171" y="9939"/>
              <a:ext cx="6266785" cy="3499956"/>
              <a:chOff x="-207171" y="9939"/>
              <a:chExt cx="6266785" cy="3499956"/>
            </a:xfrm>
          </p:grpSpPr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xmlns="" id="{3C4F1BC0-4F66-4C22-A995-9DBA98DE40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307" y="248478"/>
                <a:ext cx="5542915" cy="2343150"/>
              </a:xfrm>
              <a:prstGeom prst="rect">
                <a:avLst/>
              </a:prstGeom>
            </p:spPr>
          </p:pic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xmlns="" id="{646F491C-36C2-4D93-8156-FD4BDF3BF4B2}"/>
                  </a:ext>
                </a:extLst>
              </p:cNvPr>
              <p:cNvSpPr/>
              <p:nvPr/>
            </p:nvSpPr>
            <p:spPr>
              <a:xfrm>
                <a:off x="2583346" y="2155963"/>
                <a:ext cx="3038400" cy="676800"/>
              </a:xfrm>
              <a:custGeom>
                <a:avLst/>
                <a:gdLst>
                  <a:gd name="connsiteX0" fmla="*/ 3031200 w 3038400"/>
                  <a:gd name="connsiteY0" fmla="*/ 345600 h 676800"/>
                  <a:gd name="connsiteX1" fmla="*/ 3038400 w 3038400"/>
                  <a:gd name="connsiteY1" fmla="*/ 439200 h 676800"/>
                  <a:gd name="connsiteX2" fmla="*/ 2851200 w 3038400"/>
                  <a:gd name="connsiteY2" fmla="*/ 676800 h 676800"/>
                  <a:gd name="connsiteX3" fmla="*/ 0 w 3038400"/>
                  <a:gd name="connsiteY3" fmla="*/ 151200 h 676800"/>
                  <a:gd name="connsiteX4" fmla="*/ 122400 w 3038400"/>
                  <a:gd name="connsiteY4" fmla="*/ 0 h 67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8400" h="676800">
                    <a:moveTo>
                      <a:pt x="3031200" y="345600"/>
                    </a:moveTo>
                    <a:lnTo>
                      <a:pt x="3038400" y="439200"/>
                    </a:lnTo>
                    <a:lnTo>
                      <a:pt x="2851200" y="676800"/>
                    </a:lnTo>
                    <a:lnTo>
                      <a:pt x="0" y="151200"/>
                    </a:lnTo>
                    <a:lnTo>
                      <a:pt x="122400" y="0"/>
                    </a:lnTo>
                  </a:path>
                </a:pathLst>
              </a:custGeom>
              <a:noFill/>
              <a:ln w="44450" cmpd="dbl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xmlns="" id="{44D3A8BD-DABA-47FC-9166-BAE46A78D324}"/>
                  </a:ext>
                </a:extLst>
              </p:cNvPr>
              <p:cNvSpPr/>
              <p:nvPr/>
            </p:nvSpPr>
            <p:spPr>
              <a:xfrm>
                <a:off x="745435" y="1351722"/>
                <a:ext cx="1848361" cy="921600"/>
              </a:xfrm>
              <a:custGeom>
                <a:avLst/>
                <a:gdLst>
                  <a:gd name="connsiteX0" fmla="*/ 1929600 w 1929600"/>
                  <a:gd name="connsiteY0" fmla="*/ 777600 h 921600"/>
                  <a:gd name="connsiteX1" fmla="*/ 1800000 w 1929600"/>
                  <a:gd name="connsiteY1" fmla="*/ 921600 h 921600"/>
                  <a:gd name="connsiteX2" fmla="*/ 0 w 1929600"/>
                  <a:gd name="connsiteY2" fmla="*/ 576000 h 921600"/>
                  <a:gd name="connsiteX3" fmla="*/ 0 w 1929600"/>
                  <a:gd name="connsiteY3" fmla="*/ 0 h 9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9600" h="921600">
                    <a:moveTo>
                      <a:pt x="1929600" y="777600"/>
                    </a:moveTo>
                    <a:lnTo>
                      <a:pt x="1800000" y="921600"/>
                    </a:lnTo>
                    <a:lnTo>
                      <a:pt x="0" y="576000"/>
                    </a:lnTo>
                    <a:lnTo>
                      <a:pt x="0" y="0"/>
                    </a:lnTo>
                  </a:path>
                </a:pathLst>
              </a:custGeom>
              <a:noFill/>
              <a:ln w="44450" cmpd="dbl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6A4D3520-5037-479C-8662-AF4E107FE6E0}"/>
                  </a:ext>
                </a:extLst>
              </p:cNvPr>
              <p:cNvSpPr/>
              <p:nvPr/>
            </p:nvSpPr>
            <p:spPr>
              <a:xfrm>
                <a:off x="5496339" y="2211456"/>
                <a:ext cx="257786" cy="32382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isometricOffAxis2Left"/>
                <a:lightRig rig="threePt" dir="t"/>
              </a:scene3d>
              <a:sp3d extrusionH="31750" contourW="12700" prstMaterial="flat">
                <a:bevelT w="82550" h="57150"/>
                <a:bevelB w="6350"/>
                <a:contourClr>
                  <a:schemeClr val="accent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72" name="Zone de texte 7368">
                <a:extLst>
                  <a:ext uri="{FF2B5EF4-FFF2-40B4-BE49-F238E27FC236}">
                    <a16:creationId xmlns:a16="http://schemas.microsoft.com/office/drawing/2014/main" xmlns="" id="{A0B8FEED-19AE-46A3-99F2-FC32468788F0}"/>
                  </a:ext>
                </a:extLst>
              </p:cNvPr>
              <p:cNvSpPr txBox="1"/>
              <p:nvPr/>
            </p:nvSpPr>
            <p:spPr>
              <a:xfrm>
                <a:off x="2942811" y="1282148"/>
                <a:ext cx="107990" cy="143988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4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endPara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Zone de texte 7369">
                <a:extLst>
                  <a:ext uri="{FF2B5EF4-FFF2-40B4-BE49-F238E27FC236}">
                    <a16:creationId xmlns:a16="http://schemas.microsoft.com/office/drawing/2014/main" xmlns="" id="{85676FC7-076D-40A6-ACE8-D8441C1FB582}"/>
                  </a:ext>
                </a:extLst>
              </p:cNvPr>
              <p:cNvSpPr txBox="1"/>
              <p:nvPr/>
            </p:nvSpPr>
            <p:spPr>
              <a:xfrm>
                <a:off x="5616437" y="1759226"/>
                <a:ext cx="209531" cy="15746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4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endPara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Zone de texte 7370">
                <a:extLst>
                  <a:ext uri="{FF2B5EF4-FFF2-40B4-BE49-F238E27FC236}">
                    <a16:creationId xmlns:a16="http://schemas.microsoft.com/office/drawing/2014/main" xmlns="" id="{51F81752-0B45-40A4-9467-E475BCEA91DE}"/>
                  </a:ext>
                </a:extLst>
              </p:cNvPr>
              <p:cNvSpPr txBox="1"/>
              <p:nvPr/>
            </p:nvSpPr>
            <p:spPr>
              <a:xfrm>
                <a:off x="4642722" y="189338"/>
                <a:ext cx="1282582" cy="212702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3600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2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(Photocellule) </a:t>
                </a:r>
                <a:endParaRPr lang="fr-FR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xmlns="" id="{71CE59C0-75C9-4854-A30A-0E4450689C11}"/>
                  </a:ext>
                </a:extLst>
              </p:cNvPr>
              <p:cNvSpPr/>
              <p:nvPr/>
            </p:nvSpPr>
            <p:spPr>
              <a:xfrm>
                <a:off x="5604013" y="2273576"/>
                <a:ext cx="71748" cy="7174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scene3d>
                <a:camera prst="isometricOffAxis2Lef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76" name="Zone de texte 7372">
                <a:extLst>
                  <a:ext uri="{FF2B5EF4-FFF2-40B4-BE49-F238E27FC236}">
                    <a16:creationId xmlns:a16="http://schemas.microsoft.com/office/drawing/2014/main" xmlns="" id="{B03F4FFB-4BB4-4FEF-9209-45322FC93FAD}"/>
                  </a:ext>
                </a:extLst>
              </p:cNvPr>
              <p:cNvSpPr txBox="1"/>
              <p:nvPr/>
            </p:nvSpPr>
            <p:spPr>
              <a:xfrm>
                <a:off x="1189676" y="2254049"/>
                <a:ext cx="1123122" cy="1435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chemeClr val="accent3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Crémaillère  </a:t>
                </a:r>
                <a:endParaRPr lang="fr-FR" sz="2400" dirty="0">
                  <a:solidFill>
                    <a:schemeClr val="accent3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7" name="Connecteur droit avec flèche 76">
                <a:extLst>
                  <a:ext uri="{FF2B5EF4-FFF2-40B4-BE49-F238E27FC236}">
                    <a16:creationId xmlns:a16="http://schemas.microsoft.com/office/drawing/2014/main" xmlns="" id="{E80E8917-6E95-48E3-A372-92FC77EB648E}"/>
                  </a:ext>
                </a:extLst>
              </p:cNvPr>
              <p:cNvCxnSpPr/>
              <p:nvPr/>
            </p:nvCxnSpPr>
            <p:spPr>
              <a:xfrm flipV="1">
                <a:off x="1680542" y="1847850"/>
                <a:ext cx="361708" cy="330996"/>
              </a:xfrm>
              <a:prstGeom prst="straightConnector1">
                <a:avLst/>
              </a:prstGeom>
              <a:noFill/>
              <a:ln w="12700">
                <a:solidFill>
                  <a:schemeClr val="bg2">
                    <a:lumMod val="10000"/>
                  </a:schemeClr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8" name="Zone de texte 7374">
                <a:extLst>
                  <a:ext uri="{FF2B5EF4-FFF2-40B4-BE49-F238E27FC236}">
                    <a16:creationId xmlns:a16="http://schemas.microsoft.com/office/drawing/2014/main" xmlns="" id="{60318FA8-2C60-474E-AD7C-1ECB55EF5C04}"/>
                  </a:ext>
                </a:extLst>
              </p:cNvPr>
              <p:cNvSpPr txBox="1"/>
              <p:nvPr/>
            </p:nvSpPr>
            <p:spPr>
              <a:xfrm>
                <a:off x="3339175" y="274382"/>
                <a:ext cx="1327288" cy="14599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Feu clignotant </a:t>
                </a:r>
                <a:endParaRPr lang="fr-FR" sz="2400" dirty="0">
                  <a:solidFill>
                    <a:schemeClr val="accent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Zone de texte 7375">
                <a:extLst>
                  <a:ext uri="{FF2B5EF4-FFF2-40B4-BE49-F238E27FC236}">
                    <a16:creationId xmlns:a16="http://schemas.microsoft.com/office/drawing/2014/main" xmlns="" id="{7C948A41-4D13-4163-A63D-503B30367245}"/>
                  </a:ext>
                </a:extLst>
              </p:cNvPr>
              <p:cNvSpPr txBox="1"/>
              <p:nvPr/>
            </p:nvSpPr>
            <p:spPr>
              <a:xfrm>
                <a:off x="4128549" y="757339"/>
                <a:ext cx="1210951" cy="16648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800"/>
                  </a:lnSpc>
                </a:pPr>
                <a:r>
                  <a:rPr lang="fr-FR" sz="2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Passage d’un</a:t>
                </a:r>
              </a:p>
              <a:p>
                <a:pPr algn="ctr">
                  <a:lnSpc>
                    <a:spcPts val="800"/>
                  </a:lnSpc>
                </a:pPr>
                <a:endParaRPr lang="fr-FR" sz="22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800"/>
                  </a:lnSpc>
                </a:pPr>
                <a:r>
                  <a:rPr lang="fr-FR" sz="22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obstacle </a:t>
                </a:r>
              </a:p>
            </p:txBody>
          </p:sp>
          <p:sp>
            <p:nvSpPr>
              <p:cNvPr id="80" name="Zone de texte 7376">
                <a:extLst>
                  <a:ext uri="{FF2B5EF4-FFF2-40B4-BE49-F238E27FC236}">
                    <a16:creationId xmlns:a16="http://schemas.microsoft.com/office/drawing/2014/main" xmlns="" id="{023FD250-11FC-4550-B8EF-2376CC52692E}"/>
                  </a:ext>
                </a:extLst>
              </p:cNvPr>
              <p:cNvSpPr txBox="1"/>
              <p:nvPr/>
            </p:nvSpPr>
            <p:spPr>
              <a:xfrm>
                <a:off x="2083417" y="2466185"/>
                <a:ext cx="1375873" cy="29817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400" b="1" dirty="0" smtClean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Moteur a</a:t>
                </a:r>
                <a:r>
                  <a:rPr lang="fr-FR" sz="2400" dirty="0" smtClean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fr-FR" sz="2400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400" dirty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(+ </a:t>
                </a:r>
                <a:r>
                  <a:rPr lang="fr-FR" sz="2400" dirty="0" smtClean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réducteur b)</a:t>
                </a:r>
                <a:endParaRPr lang="fr-FR" sz="2400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Zone de texte 7377">
                <a:extLst>
                  <a:ext uri="{FF2B5EF4-FFF2-40B4-BE49-F238E27FC236}">
                    <a16:creationId xmlns:a16="http://schemas.microsoft.com/office/drawing/2014/main" xmlns="" id="{FA90D8EB-88CC-4EAC-BF9E-E15B1A28BC9D}"/>
                  </a:ext>
                </a:extLst>
              </p:cNvPr>
              <p:cNvSpPr txBox="1"/>
              <p:nvPr/>
            </p:nvSpPr>
            <p:spPr>
              <a:xfrm>
                <a:off x="3363406" y="2486548"/>
                <a:ext cx="1649854" cy="152387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Butée de fin de course </a:t>
                </a:r>
                <a:endParaRPr lang="fr-FR" sz="2000" dirty="0">
                  <a:solidFill>
                    <a:schemeClr val="accent5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xmlns="" id="{9694131E-A7E5-4963-AEBA-A50CDC83CF4C}"/>
                  </a:ext>
                </a:extLst>
              </p:cNvPr>
              <p:cNvSpPr/>
              <p:nvPr/>
            </p:nvSpPr>
            <p:spPr>
              <a:xfrm>
                <a:off x="5604013" y="2392846"/>
                <a:ext cx="71748" cy="7174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scene3d>
                <a:camera prst="isometricOffAxis2Lef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83" name="Zone de texte 7379">
                <a:extLst>
                  <a:ext uri="{FF2B5EF4-FFF2-40B4-BE49-F238E27FC236}">
                    <a16:creationId xmlns:a16="http://schemas.microsoft.com/office/drawing/2014/main" xmlns="" id="{342DC60C-F5EC-42B4-9D5A-B3BAD2B78145}"/>
                  </a:ext>
                </a:extLst>
              </p:cNvPr>
              <p:cNvSpPr txBox="1"/>
              <p:nvPr/>
            </p:nvSpPr>
            <p:spPr>
              <a:xfrm rot="443574">
                <a:off x="5125859" y="2588805"/>
                <a:ext cx="911744" cy="80361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2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Automate  </a:t>
                </a:r>
                <a:endParaRPr lang="fr-FR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Zone de texte 7380">
                <a:extLst>
                  <a:ext uri="{FF2B5EF4-FFF2-40B4-BE49-F238E27FC236}">
                    <a16:creationId xmlns:a16="http://schemas.microsoft.com/office/drawing/2014/main" xmlns="" id="{0E0D7FAB-C379-43AE-8B7B-0F934FF88B2A}"/>
                  </a:ext>
                </a:extLst>
              </p:cNvPr>
              <p:cNvSpPr txBox="1"/>
              <p:nvPr/>
            </p:nvSpPr>
            <p:spPr>
              <a:xfrm>
                <a:off x="4248811" y="2720781"/>
                <a:ext cx="1256331" cy="60686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Signal infrarouge </a:t>
                </a:r>
              </a:p>
            </p:txBody>
          </p:sp>
          <p:sp>
            <p:nvSpPr>
              <p:cNvPr id="85" name="Zone de texte 7381">
                <a:extLst>
                  <a:ext uri="{FF2B5EF4-FFF2-40B4-BE49-F238E27FC236}">
                    <a16:creationId xmlns:a16="http://schemas.microsoft.com/office/drawing/2014/main" xmlns="" id="{C6C8B5A8-C72A-495F-9ECE-088FA8C40FA3}"/>
                  </a:ext>
                </a:extLst>
              </p:cNvPr>
              <p:cNvSpPr txBox="1"/>
              <p:nvPr/>
            </p:nvSpPr>
            <p:spPr>
              <a:xfrm>
                <a:off x="4567545" y="3182293"/>
                <a:ext cx="1186580" cy="5606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Télécommande </a:t>
                </a:r>
                <a:endParaRPr lang="fr-FR" sz="2000" dirty="0">
                  <a:solidFill>
                    <a:schemeClr val="accent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Bulle narrative : ronde 85">
                <a:extLst>
                  <a:ext uri="{FF2B5EF4-FFF2-40B4-BE49-F238E27FC236}">
                    <a16:creationId xmlns:a16="http://schemas.microsoft.com/office/drawing/2014/main" xmlns="" id="{45EE972A-3473-4E8E-BAF7-1E91003A507C}"/>
                  </a:ext>
                </a:extLst>
              </p:cNvPr>
              <p:cNvSpPr/>
              <p:nvPr/>
            </p:nvSpPr>
            <p:spPr>
              <a:xfrm>
                <a:off x="3648708" y="369859"/>
                <a:ext cx="286153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Bulle narrative : ronde 86">
                <a:extLst>
                  <a:ext uri="{FF2B5EF4-FFF2-40B4-BE49-F238E27FC236}">
                    <a16:creationId xmlns:a16="http://schemas.microsoft.com/office/drawing/2014/main" xmlns="" id="{41BEE0C0-66A5-4E39-A0D3-885AC38673B5}"/>
                  </a:ext>
                </a:extLst>
              </p:cNvPr>
              <p:cNvSpPr/>
              <p:nvPr/>
            </p:nvSpPr>
            <p:spPr>
              <a:xfrm>
                <a:off x="5159237" y="9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Bulle narrative : ronde 87">
                <a:extLst>
                  <a:ext uri="{FF2B5EF4-FFF2-40B4-BE49-F238E27FC236}">
                    <a16:creationId xmlns:a16="http://schemas.microsoft.com/office/drawing/2014/main" xmlns="" id="{BFD2E721-8142-4FDF-BD7A-F0F568578251}"/>
                  </a:ext>
                </a:extLst>
              </p:cNvPr>
              <p:cNvSpPr/>
              <p:nvPr/>
            </p:nvSpPr>
            <p:spPr>
              <a:xfrm>
                <a:off x="5808154" y="2325756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Bulle narrative : ronde 88">
                <a:extLst>
                  <a:ext uri="{FF2B5EF4-FFF2-40B4-BE49-F238E27FC236}">
                    <a16:creationId xmlns:a16="http://schemas.microsoft.com/office/drawing/2014/main" xmlns="" id="{5A66F773-FBD1-4677-B014-9295EA22998C}"/>
                  </a:ext>
                </a:extLst>
              </p:cNvPr>
              <p:cNvSpPr/>
              <p:nvPr/>
            </p:nvSpPr>
            <p:spPr>
              <a:xfrm>
                <a:off x="2674455" y="2733261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Bulle narrative : ronde 89">
                <a:extLst>
                  <a:ext uri="{FF2B5EF4-FFF2-40B4-BE49-F238E27FC236}">
                    <a16:creationId xmlns:a16="http://schemas.microsoft.com/office/drawing/2014/main" xmlns="" id="{BA55D666-45A6-4D66-84C8-6D2CEB5F1E00}"/>
                  </a:ext>
                </a:extLst>
              </p:cNvPr>
              <p:cNvSpPr/>
              <p:nvPr/>
            </p:nvSpPr>
            <p:spPr>
              <a:xfrm>
                <a:off x="467968" y="2623930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Bulle narrative : ronde 90">
                <a:extLst>
                  <a:ext uri="{FF2B5EF4-FFF2-40B4-BE49-F238E27FC236}">
                    <a16:creationId xmlns:a16="http://schemas.microsoft.com/office/drawing/2014/main" xmlns="" id="{D8B35F68-0BC4-472F-A988-933376D6F1A4}"/>
                  </a:ext>
                </a:extLst>
              </p:cNvPr>
              <p:cNvSpPr/>
              <p:nvPr/>
            </p:nvSpPr>
            <p:spPr>
              <a:xfrm>
                <a:off x="3877089" y="2623930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Bulle narrative : ronde 91">
                <a:extLst>
                  <a:ext uri="{FF2B5EF4-FFF2-40B4-BE49-F238E27FC236}">
                    <a16:creationId xmlns:a16="http://schemas.microsoft.com/office/drawing/2014/main" xmlns="" id="{F01D73AC-2659-4393-99D7-C26C0A4789C4}"/>
                  </a:ext>
                </a:extLst>
              </p:cNvPr>
              <p:cNvSpPr/>
              <p:nvPr/>
            </p:nvSpPr>
            <p:spPr>
              <a:xfrm flipH="1">
                <a:off x="5284967" y="3258435"/>
                <a:ext cx="228634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Bulle narrative : ronde 92">
                <a:extLst>
                  <a:ext uri="{FF2B5EF4-FFF2-40B4-BE49-F238E27FC236}">
                    <a16:creationId xmlns:a16="http://schemas.microsoft.com/office/drawing/2014/main" xmlns="" id="{DDA1790B-7E87-45F9-A004-7442F96691DB}"/>
                  </a:ext>
                </a:extLst>
              </p:cNvPr>
              <p:cNvSpPr/>
              <p:nvPr/>
            </p:nvSpPr>
            <p:spPr>
              <a:xfrm>
                <a:off x="4836975" y="2806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xmlns="" id="{4478FB42-E9FA-476A-9A52-A51C135AF8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706" b="47059" l="68941" r="98824">
                            <a14:foregroundMark x1="70187" y1="22186" x2="70941" y2="21647"/>
                            <a14:foregroundMark x1="79765" y1="4706" x2="79765" y2="4706"/>
                            <a14:foregroundMark x1="84706" y1="47176" x2="89294" y2="45412"/>
                            <a14:foregroundMark x1="85647" y1="24471" x2="85647" y2="25059"/>
                            <a14:backgroundMark x1="90235" y1="33059" x2="96000" y2="32235"/>
                            <a14:backgroundMark x1="99294" y1="28471" x2="88235" y2="34235"/>
                            <a14:backgroundMark x1="75529" y1="38824" x2="68706" y2="40588"/>
                            <a14:backgroundMark x1="77529" y1="37765" x2="76588" y2="38353"/>
                            <a14:backgroundMark x1="76353" y1="39294" x2="76353" y2="40588"/>
                            <a14:backgroundMark x1="75647" y1="40588" x2="74588" y2="42471"/>
                            <a14:backgroundMark x1="76118" y1="37294" x2="75765" y2="39765"/>
                            <a14:backgroundMark x1="86588" y1="32353" x2="87059" y2="34235"/>
                            <a14:backgroundMark x1="86588" y1="35412" x2="87059" y2="35882"/>
                            <a14:backgroundMark x1="73647" y1="42235" x2="72353" y2="42235"/>
                            <a14:backgroundMark x1="70588" y1="24118" x2="69647" y2="26118"/>
                            <a14:backgroundMark x1="69529" y1="24941" x2="69647" y2="26353"/>
                            <a14:backgroundMark x1="70235" y1="26471" x2="68000" y2="25529"/>
                            <a14:backgroundMark x1="71176" y1="24118" x2="70588" y2="238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66" b="49628"/>
              <a:stretch/>
            </p:blipFill>
            <p:spPr bwMode="auto">
              <a:xfrm>
                <a:off x="4640746" y="884582"/>
                <a:ext cx="666115" cy="106108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5" name="Bulle narrative : ronde 94">
                <a:extLst>
                  <a:ext uri="{FF2B5EF4-FFF2-40B4-BE49-F238E27FC236}">
                    <a16:creationId xmlns:a16="http://schemas.microsoft.com/office/drawing/2014/main" xmlns="" id="{773A37FE-5D70-48A6-BE7E-2D319B0E47AE}"/>
                  </a:ext>
                </a:extLst>
              </p:cNvPr>
              <p:cNvSpPr/>
              <p:nvPr/>
            </p:nvSpPr>
            <p:spPr>
              <a:xfrm>
                <a:off x="4920698" y="1152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xmlns="" id="{E7DBACC8-8008-41E0-8768-3520D804296B}"/>
                  </a:ext>
                </a:extLst>
              </p:cNvPr>
              <p:cNvGrpSpPr/>
              <p:nvPr/>
            </p:nvGrpSpPr>
            <p:grpSpPr>
              <a:xfrm>
                <a:off x="565703" y="1018761"/>
                <a:ext cx="316891" cy="392439"/>
                <a:chOff x="0" y="0"/>
                <a:chExt cx="316891" cy="392439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xmlns="" id="{D0A70A3B-EF6E-4F41-8FB3-12788371CDBF}"/>
                    </a:ext>
                  </a:extLst>
                </p:cNvPr>
                <p:cNvSpPr/>
                <p:nvPr/>
              </p:nvSpPr>
              <p:spPr>
                <a:xfrm>
                  <a:off x="8668" y="5146"/>
                  <a:ext cx="308223" cy="368505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/>
                  <a:lightRig rig="threePt" dir="t"/>
                </a:scene3d>
                <a:sp3d extrusionH="31750" contourW="12700" prstMaterial="flat">
                  <a:bevelT w="82550" h="57150"/>
                  <a:bevelB w="63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400" dirty="0"/>
                </a:p>
              </p:txBody>
            </p:sp>
            <p:sp>
              <p:nvSpPr>
                <p:cNvPr id="114" name="Rectangle : coins arrondis 113">
                  <a:extLst>
                    <a:ext uri="{FF2B5EF4-FFF2-40B4-BE49-F238E27FC236}">
                      <a16:creationId xmlns:a16="http://schemas.microsoft.com/office/drawing/2014/main" xmlns="" id="{C5F376BD-F6EB-44C9-8BD0-24D91B905958}"/>
                    </a:ext>
                  </a:extLst>
                </p:cNvPr>
                <p:cNvSpPr/>
                <p:nvPr/>
              </p:nvSpPr>
              <p:spPr>
                <a:xfrm flipV="1">
                  <a:off x="97056" y="130009"/>
                  <a:ext cx="148915" cy="69344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scene3d>
                  <a:camera prst="isometricOffAxis2Lef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400" dirty="0"/>
                </a:p>
              </p:txBody>
            </p:sp>
            <p:sp>
              <p:nvSpPr>
                <p:cNvPr id="115" name="Ellipse 114">
                  <a:extLst>
                    <a:ext uri="{FF2B5EF4-FFF2-40B4-BE49-F238E27FC236}">
                      <a16:creationId xmlns:a16="http://schemas.microsoft.com/office/drawing/2014/main" xmlns="" id="{82116BCA-5836-40D8-B843-C4973E738471}"/>
                    </a:ext>
                  </a:extLst>
                </p:cNvPr>
                <p:cNvSpPr/>
                <p:nvPr/>
              </p:nvSpPr>
              <p:spPr>
                <a:xfrm>
                  <a:off x="229684" y="34669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400" dirty="0"/>
                </a:p>
              </p:txBody>
            </p:sp>
            <p:sp>
              <p:nvSpPr>
                <p:cNvPr id="116" name="Ellipse 115">
                  <a:extLst>
                    <a:ext uri="{FF2B5EF4-FFF2-40B4-BE49-F238E27FC236}">
                      <a16:creationId xmlns:a16="http://schemas.microsoft.com/office/drawing/2014/main" xmlns="" id="{E4410BFB-127C-41F8-AABB-B80068A0ED8E}"/>
                    </a:ext>
                  </a:extLst>
                </p:cNvPr>
                <p:cNvSpPr/>
                <p:nvPr/>
              </p:nvSpPr>
              <p:spPr>
                <a:xfrm>
                  <a:off x="8668" y="28602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400" dirty="0"/>
                </a:p>
              </p:txBody>
            </p:sp>
            <p:sp>
              <p:nvSpPr>
                <p:cNvPr id="117" name="Ellipse 116">
                  <a:extLst>
                    <a:ext uri="{FF2B5EF4-FFF2-40B4-BE49-F238E27FC236}">
                      <a16:creationId xmlns:a16="http://schemas.microsoft.com/office/drawing/2014/main" xmlns="" id="{68B269F0-0373-4408-8C32-90717B2D155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400" dirty="0"/>
                </a:p>
              </p:txBody>
            </p:sp>
            <p:sp>
              <p:nvSpPr>
                <p:cNvPr id="118" name="Ellipse 117">
                  <a:extLst>
                    <a:ext uri="{FF2B5EF4-FFF2-40B4-BE49-F238E27FC236}">
                      <a16:creationId xmlns:a16="http://schemas.microsoft.com/office/drawing/2014/main" xmlns="" id="{73FF2B2F-9DF6-4F7C-8EDB-6D152BC66FE5}"/>
                    </a:ext>
                  </a:extLst>
                </p:cNvPr>
                <p:cNvSpPr/>
                <p:nvPr/>
              </p:nvSpPr>
              <p:spPr>
                <a:xfrm>
                  <a:off x="238351" y="32069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2400" dirty="0"/>
                </a:p>
              </p:txBody>
            </p:sp>
          </p:grpSp>
          <p:sp>
            <p:nvSpPr>
              <p:cNvPr id="97" name="Forme libre : forme 96">
                <a:extLst>
                  <a:ext uri="{FF2B5EF4-FFF2-40B4-BE49-F238E27FC236}">
                    <a16:creationId xmlns:a16="http://schemas.microsoft.com/office/drawing/2014/main" xmlns="" id="{1A776297-2F0D-4825-B56C-C8E9DF24A81E}"/>
                  </a:ext>
                </a:extLst>
              </p:cNvPr>
              <p:cNvSpPr/>
              <p:nvPr/>
            </p:nvSpPr>
            <p:spPr>
              <a:xfrm>
                <a:off x="178905" y="635276"/>
                <a:ext cx="604800" cy="352800"/>
              </a:xfrm>
              <a:custGeom>
                <a:avLst/>
                <a:gdLst>
                  <a:gd name="connsiteX0" fmla="*/ 597600 w 604800"/>
                  <a:gd name="connsiteY0" fmla="*/ 352800 h 352800"/>
                  <a:gd name="connsiteX1" fmla="*/ 604800 w 604800"/>
                  <a:gd name="connsiteY1" fmla="*/ 108000 h 352800"/>
                  <a:gd name="connsiteX2" fmla="*/ 0 w 604800"/>
                  <a:gd name="connsiteY2" fmla="*/ 0 h 35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4800" h="352800">
                    <a:moveTo>
                      <a:pt x="597600" y="352800"/>
                    </a:moveTo>
                    <a:lnTo>
                      <a:pt x="604800" y="108000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98" name="Zone de texte 7400">
                <a:extLst>
                  <a:ext uri="{FF2B5EF4-FFF2-40B4-BE49-F238E27FC236}">
                    <a16:creationId xmlns:a16="http://schemas.microsoft.com/office/drawing/2014/main" xmlns="" id="{366260F6-2D95-48C4-8968-287501CB30C5}"/>
                  </a:ext>
                </a:extLst>
              </p:cNvPr>
              <p:cNvSpPr txBox="1"/>
              <p:nvPr/>
            </p:nvSpPr>
            <p:spPr>
              <a:xfrm rot="641077">
                <a:off x="-207171" y="580222"/>
                <a:ext cx="1467617" cy="82402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200"/>
                  </a:lnSpc>
                  <a:spcAft>
                    <a:spcPts val="800"/>
                  </a:spcAft>
                </a:pPr>
                <a:r>
                  <a:rPr lang="fr-FR" sz="22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Réseau électrique  </a:t>
                </a:r>
              </a:p>
            </p:txBody>
          </p:sp>
          <p:sp>
            <p:nvSpPr>
              <p:cNvPr id="99" name="Zone de texte 7401">
                <a:extLst>
                  <a:ext uri="{FF2B5EF4-FFF2-40B4-BE49-F238E27FC236}">
                    <a16:creationId xmlns:a16="http://schemas.microsoft.com/office/drawing/2014/main" xmlns="" id="{04788509-D486-4B7C-8D80-3FA6C2C9A0A0}"/>
                  </a:ext>
                </a:extLst>
              </p:cNvPr>
              <p:cNvSpPr txBox="1"/>
              <p:nvPr/>
            </p:nvSpPr>
            <p:spPr>
              <a:xfrm rot="807178">
                <a:off x="432309" y="1890204"/>
                <a:ext cx="1269268" cy="76719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22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Fils</a:t>
                </a:r>
                <a:r>
                  <a:rPr lang="fr-FR" sz="2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2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électrique</a:t>
                </a:r>
                <a:r>
                  <a:rPr lang="fr-FR" sz="2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100" name="Bulle narrative : ronde 99">
                <a:extLst>
                  <a:ext uri="{FF2B5EF4-FFF2-40B4-BE49-F238E27FC236}">
                    <a16:creationId xmlns:a16="http://schemas.microsoft.com/office/drawing/2014/main" xmlns="" id="{3558B700-9A83-44B7-BD81-AC215FA26FEB}"/>
                  </a:ext>
                </a:extLst>
              </p:cNvPr>
              <p:cNvSpPr/>
              <p:nvPr/>
            </p:nvSpPr>
            <p:spPr>
              <a:xfrm>
                <a:off x="993700" y="1975423"/>
                <a:ext cx="337826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Bulle narrative : ronde 100">
                <a:extLst>
                  <a:ext uri="{FF2B5EF4-FFF2-40B4-BE49-F238E27FC236}">
                    <a16:creationId xmlns:a16="http://schemas.microsoft.com/office/drawing/2014/main" xmlns="" id="{C9A9B1CA-01A3-4DD3-A068-A0E9314CD8EE}"/>
                  </a:ext>
                </a:extLst>
              </p:cNvPr>
              <p:cNvSpPr/>
              <p:nvPr/>
            </p:nvSpPr>
            <p:spPr>
              <a:xfrm>
                <a:off x="396737" y="295689"/>
                <a:ext cx="348698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Bulle narrative : ronde 102">
                <a:extLst>
                  <a:ext uri="{FF2B5EF4-FFF2-40B4-BE49-F238E27FC236}">
                    <a16:creationId xmlns:a16="http://schemas.microsoft.com/office/drawing/2014/main" xmlns="" id="{42F3690E-5956-4BA0-A10E-A17A837067A5}"/>
                  </a:ext>
                </a:extLst>
              </p:cNvPr>
              <p:cNvSpPr/>
              <p:nvPr/>
            </p:nvSpPr>
            <p:spPr>
              <a:xfrm>
                <a:off x="256127" y="1061002"/>
                <a:ext cx="322496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Zone de texte 7405">
                <a:extLst>
                  <a:ext uri="{FF2B5EF4-FFF2-40B4-BE49-F238E27FC236}">
                    <a16:creationId xmlns:a16="http://schemas.microsoft.com/office/drawing/2014/main" xmlns="" id="{E280B6E5-6766-48F7-AA23-A266618BBC7A}"/>
                  </a:ext>
                </a:extLst>
              </p:cNvPr>
              <p:cNvSpPr txBox="1"/>
              <p:nvPr/>
            </p:nvSpPr>
            <p:spPr>
              <a:xfrm rot="455241">
                <a:off x="238051" y="1455909"/>
                <a:ext cx="1014768" cy="106771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200"/>
                  </a:lnSpc>
                  <a:spcAft>
                    <a:spcPts val="800"/>
                  </a:spcAft>
                </a:pPr>
                <a:r>
                  <a:rPr lang="fr-FR" sz="22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Disjoncteur</a:t>
                </a:r>
                <a:r>
                  <a:rPr lang="fr-FR" sz="2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xmlns="" id="{AE62C500-6AEE-47C6-8488-DAF6F66AFE45}"/>
                  </a:ext>
                </a:extLst>
              </p:cNvPr>
              <p:cNvCxnSpPr/>
              <p:nvPr/>
            </p:nvCxnSpPr>
            <p:spPr>
              <a:xfrm flipH="1">
                <a:off x="1331844" y="2405269"/>
                <a:ext cx="207010" cy="480060"/>
              </a:xfrm>
              <a:prstGeom prst="straightConnector1">
                <a:avLst/>
              </a:prstGeom>
              <a:noFill/>
              <a:ln w="12700">
                <a:solidFill>
                  <a:schemeClr val="bg2">
                    <a:lumMod val="10000"/>
                  </a:schemeClr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09" name="Bulle narrative : ronde 108">
                <a:extLst>
                  <a:ext uri="{FF2B5EF4-FFF2-40B4-BE49-F238E27FC236}">
                    <a16:creationId xmlns:a16="http://schemas.microsoft.com/office/drawing/2014/main" xmlns="" id="{7BE798CE-0EFF-4858-8CA1-E8A751F18EEB}"/>
                  </a:ext>
                </a:extLst>
              </p:cNvPr>
              <p:cNvSpPr/>
              <p:nvPr/>
            </p:nvSpPr>
            <p:spPr>
              <a:xfrm>
                <a:off x="1442003" y="2325756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  <a:endParaRPr lang="fr-FR" sz="24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B6FF5A09-75B2-4F76-A106-D391E822DAE3}"/>
              </a:ext>
            </a:extLst>
          </p:cNvPr>
          <p:cNvSpPr/>
          <p:nvPr/>
        </p:nvSpPr>
        <p:spPr>
          <a:xfrm>
            <a:off x="140703" y="1841570"/>
            <a:ext cx="3212776" cy="3329535"/>
          </a:xfrm>
          <a:prstGeom prst="roundRect">
            <a:avLst>
              <a:gd name="adj" fmla="val 579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 de texte 34">
            <a:extLst>
              <a:ext uri="{FF2B5EF4-FFF2-40B4-BE49-F238E27FC236}">
                <a16:creationId xmlns:a16="http://schemas.microsoft.com/office/drawing/2014/main" xmlns="" id="{3DF7DF74-9E77-4861-885E-8AC3675C56D7}"/>
              </a:ext>
            </a:extLst>
          </p:cNvPr>
          <p:cNvSpPr txBox="1"/>
          <p:nvPr/>
        </p:nvSpPr>
        <p:spPr>
          <a:xfrm>
            <a:off x="175136" y="1985377"/>
            <a:ext cx="3170643" cy="308990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108000" tIns="0" rIns="72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3000"/>
              </a:lnSpc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Portail coulissant est un portail automatique permet l’ouverture et la fermeture soit</a:t>
            </a:r>
          </a:p>
          <a:p>
            <a:pPr>
              <a:lnSpc>
                <a:spcPts val="3000"/>
              </a:lnSpc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automatique par des photocellules (a) et (b), soit manuel à l’aide d’une télécommande.</a:t>
            </a:r>
          </a:p>
        </p:txBody>
      </p:sp>
    </p:spTree>
    <p:extLst>
      <p:ext uri="{BB962C8B-B14F-4D97-AF65-F5344CB8AC3E}">
        <p14:creationId xmlns:p14="http://schemas.microsoft.com/office/powerpoint/2010/main" val="4990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ectangle : coins arrondis 305">
            <a:extLst>
              <a:ext uri="{FF2B5EF4-FFF2-40B4-BE49-F238E27FC236}">
                <a16:creationId xmlns:a16="http://schemas.microsoft.com/office/drawing/2014/main" xmlns="" id="{D2E1BCDD-DB8E-4C6B-A605-35662E3BF789}"/>
              </a:ext>
            </a:extLst>
          </p:cNvPr>
          <p:cNvSpPr/>
          <p:nvPr/>
        </p:nvSpPr>
        <p:spPr>
          <a:xfrm>
            <a:off x="123170" y="3036954"/>
            <a:ext cx="6979433" cy="3499972"/>
          </a:xfrm>
          <a:prstGeom prst="roundRect">
            <a:avLst>
              <a:gd name="adj" fmla="val 11288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Bulle narrative : rectangle à coins arrondis 14">
            <a:extLst>
              <a:ext uri="{FF2B5EF4-FFF2-40B4-BE49-F238E27FC236}">
                <a16:creationId xmlns:a16="http://schemas.microsoft.com/office/drawing/2014/main" xmlns="" id="{E5EACBA3-5F10-46AA-88CC-1593AB69D70A}"/>
              </a:ext>
            </a:extLst>
          </p:cNvPr>
          <p:cNvSpPr/>
          <p:nvPr/>
        </p:nvSpPr>
        <p:spPr>
          <a:xfrm>
            <a:off x="296062" y="1371365"/>
            <a:ext cx="4232716" cy="1093497"/>
          </a:xfrm>
          <a:prstGeom prst="wedgeRoundRectCallou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xmlns="" id="{EF3663C9-B8D2-4076-AA31-7F8AC7178C54}"/>
              </a:ext>
            </a:extLst>
          </p:cNvPr>
          <p:cNvGrpSpPr/>
          <p:nvPr/>
        </p:nvGrpSpPr>
        <p:grpSpPr>
          <a:xfrm>
            <a:off x="4223091" y="770215"/>
            <a:ext cx="7885258" cy="4196457"/>
            <a:chOff x="-707821" y="9939"/>
            <a:chExt cx="6767435" cy="3504731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xmlns="" id="{90BEEA91-F02A-461C-AC5C-9FDCA4104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981853">
              <a:off x="4181889" y="2821885"/>
              <a:ext cx="494665" cy="6927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xmlns="" id="{4CBE94CD-073F-485D-882D-3A13F6EB21D0}"/>
                </a:ext>
              </a:extLst>
            </p:cNvPr>
            <p:cNvGrpSpPr/>
            <p:nvPr/>
          </p:nvGrpSpPr>
          <p:grpSpPr>
            <a:xfrm>
              <a:off x="-707821" y="9939"/>
              <a:ext cx="6767435" cy="3499956"/>
              <a:chOff x="-707821" y="9939"/>
              <a:chExt cx="6767435" cy="3499956"/>
            </a:xfrm>
          </p:grpSpPr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xmlns="" id="{3C4F1BC0-4F66-4C22-A995-9DBA98DE40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307" y="248478"/>
                <a:ext cx="5542915" cy="2343150"/>
              </a:xfrm>
              <a:prstGeom prst="rect">
                <a:avLst/>
              </a:prstGeom>
            </p:spPr>
          </p:pic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xmlns="" id="{646F491C-36C2-4D93-8156-FD4BDF3BF4B2}"/>
                  </a:ext>
                </a:extLst>
              </p:cNvPr>
              <p:cNvSpPr/>
              <p:nvPr/>
            </p:nvSpPr>
            <p:spPr>
              <a:xfrm>
                <a:off x="2583346" y="2155963"/>
                <a:ext cx="3038400" cy="676800"/>
              </a:xfrm>
              <a:custGeom>
                <a:avLst/>
                <a:gdLst>
                  <a:gd name="connsiteX0" fmla="*/ 3031200 w 3038400"/>
                  <a:gd name="connsiteY0" fmla="*/ 345600 h 676800"/>
                  <a:gd name="connsiteX1" fmla="*/ 3038400 w 3038400"/>
                  <a:gd name="connsiteY1" fmla="*/ 439200 h 676800"/>
                  <a:gd name="connsiteX2" fmla="*/ 2851200 w 3038400"/>
                  <a:gd name="connsiteY2" fmla="*/ 676800 h 676800"/>
                  <a:gd name="connsiteX3" fmla="*/ 0 w 3038400"/>
                  <a:gd name="connsiteY3" fmla="*/ 151200 h 676800"/>
                  <a:gd name="connsiteX4" fmla="*/ 122400 w 3038400"/>
                  <a:gd name="connsiteY4" fmla="*/ 0 h 67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8400" h="676800">
                    <a:moveTo>
                      <a:pt x="3031200" y="345600"/>
                    </a:moveTo>
                    <a:lnTo>
                      <a:pt x="3038400" y="439200"/>
                    </a:lnTo>
                    <a:lnTo>
                      <a:pt x="2851200" y="676800"/>
                    </a:lnTo>
                    <a:lnTo>
                      <a:pt x="0" y="151200"/>
                    </a:lnTo>
                    <a:lnTo>
                      <a:pt x="122400" y="0"/>
                    </a:lnTo>
                  </a:path>
                </a:pathLst>
              </a:custGeom>
              <a:noFill/>
              <a:ln w="44450" cmpd="dbl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xmlns="" id="{44D3A8BD-DABA-47FC-9166-BAE46A78D324}"/>
                  </a:ext>
                </a:extLst>
              </p:cNvPr>
              <p:cNvSpPr/>
              <p:nvPr/>
            </p:nvSpPr>
            <p:spPr>
              <a:xfrm>
                <a:off x="745435" y="1351722"/>
                <a:ext cx="1848361" cy="921600"/>
              </a:xfrm>
              <a:custGeom>
                <a:avLst/>
                <a:gdLst>
                  <a:gd name="connsiteX0" fmla="*/ 1929600 w 1929600"/>
                  <a:gd name="connsiteY0" fmla="*/ 777600 h 921600"/>
                  <a:gd name="connsiteX1" fmla="*/ 1800000 w 1929600"/>
                  <a:gd name="connsiteY1" fmla="*/ 921600 h 921600"/>
                  <a:gd name="connsiteX2" fmla="*/ 0 w 1929600"/>
                  <a:gd name="connsiteY2" fmla="*/ 576000 h 921600"/>
                  <a:gd name="connsiteX3" fmla="*/ 0 w 1929600"/>
                  <a:gd name="connsiteY3" fmla="*/ 0 h 9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9600" h="921600">
                    <a:moveTo>
                      <a:pt x="1929600" y="777600"/>
                    </a:moveTo>
                    <a:lnTo>
                      <a:pt x="1800000" y="921600"/>
                    </a:lnTo>
                    <a:lnTo>
                      <a:pt x="0" y="576000"/>
                    </a:lnTo>
                    <a:lnTo>
                      <a:pt x="0" y="0"/>
                    </a:lnTo>
                  </a:path>
                </a:pathLst>
              </a:custGeom>
              <a:noFill/>
              <a:ln w="44450" cmpd="dbl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6A4D3520-5037-479C-8662-AF4E107FE6E0}"/>
                  </a:ext>
                </a:extLst>
              </p:cNvPr>
              <p:cNvSpPr/>
              <p:nvPr/>
            </p:nvSpPr>
            <p:spPr>
              <a:xfrm>
                <a:off x="5496339" y="2211456"/>
                <a:ext cx="257786" cy="32382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isometricOffAxis2Left"/>
                <a:lightRig rig="threePt" dir="t"/>
              </a:scene3d>
              <a:sp3d extrusionH="31750" contourW="12700" prstMaterial="flat">
                <a:bevelT w="82550" h="57150"/>
                <a:bevelB w="6350"/>
                <a:contourClr>
                  <a:schemeClr val="accent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72" name="Zone de texte 7368">
                <a:extLst>
                  <a:ext uri="{FF2B5EF4-FFF2-40B4-BE49-F238E27FC236}">
                    <a16:creationId xmlns:a16="http://schemas.microsoft.com/office/drawing/2014/main" xmlns="" id="{A0B8FEED-19AE-46A3-99F2-FC32468788F0}"/>
                  </a:ext>
                </a:extLst>
              </p:cNvPr>
              <p:cNvSpPr txBox="1"/>
              <p:nvPr/>
            </p:nvSpPr>
            <p:spPr>
              <a:xfrm>
                <a:off x="2942811" y="1282148"/>
                <a:ext cx="107990" cy="143988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Zone de texte 7369">
                <a:extLst>
                  <a:ext uri="{FF2B5EF4-FFF2-40B4-BE49-F238E27FC236}">
                    <a16:creationId xmlns:a16="http://schemas.microsoft.com/office/drawing/2014/main" xmlns="" id="{85676FC7-076D-40A6-ACE8-D8441C1FB582}"/>
                  </a:ext>
                </a:extLst>
              </p:cNvPr>
              <p:cNvSpPr txBox="1"/>
              <p:nvPr/>
            </p:nvSpPr>
            <p:spPr>
              <a:xfrm>
                <a:off x="5616437" y="1759226"/>
                <a:ext cx="209531" cy="15746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Zone de texte 7370">
                <a:extLst>
                  <a:ext uri="{FF2B5EF4-FFF2-40B4-BE49-F238E27FC236}">
                    <a16:creationId xmlns:a16="http://schemas.microsoft.com/office/drawing/2014/main" xmlns="" id="{51F81752-0B45-40A4-9467-E475BCEA91DE}"/>
                  </a:ext>
                </a:extLst>
              </p:cNvPr>
              <p:cNvSpPr txBox="1"/>
              <p:nvPr/>
            </p:nvSpPr>
            <p:spPr>
              <a:xfrm>
                <a:off x="4642722" y="189338"/>
                <a:ext cx="1282582" cy="212702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3600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(Photocellule) 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xmlns="" id="{71CE59C0-75C9-4854-A30A-0E4450689C11}"/>
                  </a:ext>
                </a:extLst>
              </p:cNvPr>
              <p:cNvSpPr/>
              <p:nvPr/>
            </p:nvSpPr>
            <p:spPr>
              <a:xfrm>
                <a:off x="5604013" y="2273576"/>
                <a:ext cx="71748" cy="7174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scene3d>
                <a:camera prst="isometricOffAxis2Lef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76" name="Zone de texte 7372">
                <a:extLst>
                  <a:ext uri="{FF2B5EF4-FFF2-40B4-BE49-F238E27FC236}">
                    <a16:creationId xmlns:a16="http://schemas.microsoft.com/office/drawing/2014/main" xmlns="" id="{B03F4FFB-4BB4-4FEF-9209-45322FC93FAD}"/>
                  </a:ext>
                </a:extLst>
              </p:cNvPr>
              <p:cNvSpPr txBox="1"/>
              <p:nvPr/>
            </p:nvSpPr>
            <p:spPr>
              <a:xfrm>
                <a:off x="1189676" y="2254049"/>
                <a:ext cx="1123122" cy="1435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3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Crémaillère  </a:t>
                </a:r>
                <a:endParaRPr lang="fr-FR" dirty="0">
                  <a:solidFill>
                    <a:schemeClr val="accent3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7" name="Connecteur droit avec flèche 76">
                <a:extLst>
                  <a:ext uri="{FF2B5EF4-FFF2-40B4-BE49-F238E27FC236}">
                    <a16:creationId xmlns:a16="http://schemas.microsoft.com/office/drawing/2014/main" xmlns="" id="{E80E8917-6E95-48E3-A372-92FC77EB648E}"/>
                  </a:ext>
                </a:extLst>
              </p:cNvPr>
              <p:cNvCxnSpPr/>
              <p:nvPr/>
            </p:nvCxnSpPr>
            <p:spPr>
              <a:xfrm flipV="1">
                <a:off x="1680542" y="1847850"/>
                <a:ext cx="361708" cy="330996"/>
              </a:xfrm>
              <a:prstGeom prst="straightConnector1">
                <a:avLst/>
              </a:prstGeom>
              <a:noFill/>
              <a:ln w="12700">
                <a:solidFill>
                  <a:schemeClr val="bg2">
                    <a:lumMod val="10000"/>
                  </a:schemeClr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8" name="Zone de texte 7374">
                <a:extLst>
                  <a:ext uri="{FF2B5EF4-FFF2-40B4-BE49-F238E27FC236}">
                    <a16:creationId xmlns:a16="http://schemas.microsoft.com/office/drawing/2014/main" xmlns="" id="{60318FA8-2C60-474E-AD7C-1ECB55EF5C04}"/>
                  </a:ext>
                </a:extLst>
              </p:cNvPr>
              <p:cNvSpPr txBox="1"/>
              <p:nvPr/>
            </p:nvSpPr>
            <p:spPr>
              <a:xfrm>
                <a:off x="3339175" y="274382"/>
                <a:ext cx="1327288" cy="14599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Feu clignotant </a:t>
                </a:r>
                <a:endParaRPr lang="fr-FR" dirty="0">
                  <a:solidFill>
                    <a:schemeClr val="accent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Zone de texte 7375">
                <a:extLst>
                  <a:ext uri="{FF2B5EF4-FFF2-40B4-BE49-F238E27FC236}">
                    <a16:creationId xmlns:a16="http://schemas.microsoft.com/office/drawing/2014/main" xmlns="" id="{7C948A41-4D13-4163-A63D-503B30367245}"/>
                  </a:ext>
                </a:extLst>
              </p:cNvPr>
              <p:cNvSpPr txBox="1"/>
              <p:nvPr/>
            </p:nvSpPr>
            <p:spPr>
              <a:xfrm>
                <a:off x="4088403" y="677314"/>
                <a:ext cx="1210951" cy="16648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800"/>
                  </a:lnSpc>
                </a:pPr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Passage d’un</a:t>
                </a:r>
              </a:p>
              <a:p>
                <a:pPr algn="ctr">
                  <a:lnSpc>
                    <a:spcPts val="800"/>
                  </a:lnSpc>
                </a:pPr>
                <a:endParaRPr lang="fr-FR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800"/>
                  </a:lnSpc>
                </a:pPr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obstacle </a:t>
                </a:r>
              </a:p>
            </p:txBody>
          </p:sp>
          <p:sp>
            <p:nvSpPr>
              <p:cNvPr id="80" name="Zone de texte 7376">
                <a:extLst>
                  <a:ext uri="{FF2B5EF4-FFF2-40B4-BE49-F238E27FC236}">
                    <a16:creationId xmlns:a16="http://schemas.microsoft.com/office/drawing/2014/main" xmlns="" id="{023FD250-11FC-4550-B8EF-2376CC52692E}"/>
                  </a:ext>
                </a:extLst>
              </p:cNvPr>
              <p:cNvSpPr txBox="1"/>
              <p:nvPr/>
            </p:nvSpPr>
            <p:spPr>
              <a:xfrm>
                <a:off x="2083417" y="2466185"/>
                <a:ext cx="1376290" cy="29817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 smtClean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Moteur a</a:t>
                </a:r>
                <a:r>
                  <a:rPr lang="fr-FR" dirty="0" smtClean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dirty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(+ </a:t>
                </a:r>
                <a:r>
                  <a:rPr lang="fr-FR" dirty="0" smtClean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réducteur b ) a</a:t>
                </a:r>
                <a:endParaRPr lang="fr-FR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Zone de texte 7377">
                <a:extLst>
                  <a:ext uri="{FF2B5EF4-FFF2-40B4-BE49-F238E27FC236}">
                    <a16:creationId xmlns:a16="http://schemas.microsoft.com/office/drawing/2014/main" xmlns="" id="{FA90D8EB-88CC-4EAC-BF9E-E15B1A28BC9D}"/>
                  </a:ext>
                </a:extLst>
              </p:cNvPr>
              <p:cNvSpPr txBox="1"/>
              <p:nvPr/>
            </p:nvSpPr>
            <p:spPr>
              <a:xfrm>
                <a:off x="3363406" y="2486548"/>
                <a:ext cx="1649854" cy="152387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600" b="1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Butée de fin de course </a:t>
                </a:r>
                <a:endParaRPr lang="fr-FR" sz="1600" dirty="0">
                  <a:solidFill>
                    <a:schemeClr val="accent5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xmlns="" id="{9694131E-A7E5-4963-AEBA-A50CDC83CF4C}"/>
                  </a:ext>
                </a:extLst>
              </p:cNvPr>
              <p:cNvSpPr/>
              <p:nvPr/>
            </p:nvSpPr>
            <p:spPr>
              <a:xfrm>
                <a:off x="5604013" y="2392846"/>
                <a:ext cx="71748" cy="7174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scene3d>
                <a:camera prst="isometricOffAxis2Lef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83" name="Zone de texte 7379">
                <a:extLst>
                  <a:ext uri="{FF2B5EF4-FFF2-40B4-BE49-F238E27FC236}">
                    <a16:creationId xmlns:a16="http://schemas.microsoft.com/office/drawing/2014/main" xmlns="" id="{342DC60C-F5EC-42B4-9D5A-B3BAD2B78145}"/>
                  </a:ext>
                </a:extLst>
              </p:cNvPr>
              <p:cNvSpPr txBox="1"/>
              <p:nvPr/>
            </p:nvSpPr>
            <p:spPr>
              <a:xfrm rot="443574">
                <a:off x="5125859" y="2588805"/>
                <a:ext cx="911744" cy="80361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Automate  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Zone de texte 7380">
                <a:extLst>
                  <a:ext uri="{FF2B5EF4-FFF2-40B4-BE49-F238E27FC236}">
                    <a16:creationId xmlns:a16="http://schemas.microsoft.com/office/drawing/2014/main" xmlns="" id="{0E0D7FAB-C379-43AE-8B7B-0F934FF88B2A}"/>
                  </a:ext>
                </a:extLst>
              </p:cNvPr>
              <p:cNvSpPr txBox="1"/>
              <p:nvPr/>
            </p:nvSpPr>
            <p:spPr>
              <a:xfrm>
                <a:off x="4248811" y="2720781"/>
                <a:ext cx="1256331" cy="60686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6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Signal infrarouge </a:t>
                </a:r>
              </a:p>
            </p:txBody>
          </p:sp>
          <p:sp>
            <p:nvSpPr>
              <p:cNvPr id="85" name="Zone de texte 7381">
                <a:extLst>
                  <a:ext uri="{FF2B5EF4-FFF2-40B4-BE49-F238E27FC236}">
                    <a16:creationId xmlns:a16="http://schemas.microsoft.com/office/drawing/2014/main" xmlns="" id="{C6C8B5A8-C72A-495F-9ECE-088FA8C40FA3}"/>
                  </a:ext>
                </a:extLst>
              </p:cNvPr>
              <p:cNvSpPr txBox="1"/>
              <p:nvPr/>
            </p:nvSpPr>
            <p:spPr>
              <a:xfrm>
                <a:off x="4567545" y="3182293"/>
                <a:ext cx="1186580" cy="5606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6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Télécommande </a:t>
                </a:r>
                <a:endParaRPr lang="fr-FR" sz="1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Bulle narrative : ronde 85">
                <a:extLst>
                  <a:ext uri="{FF2B5EF4-FFF2-40B4-BE49-F238E27FC236}">
                    <a16:creationId xmlns:a16="http://schemas.microsoft.com/office/drawing/2014/main" xmlns="" id="{45EE972A-3473-4E8E-BAF7-1E91003A507C}"/>
                  </a:ext>
                </a:extLst>
              </p:cNvPr>
              <p:cNvSpPr/>
              <p:nvPr/>
            </p:nvSpPr>
            <p:spPr>
              <a:xfrm>
                <a:off x="3648708" y="369859"/>
                <a:ext cx="286153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Bulle narrative : ronde 86">
                <a:extLst>
                  <a:ext uri="{FF2B5EF4-FFF2-40B4-BE49-F238E27FC236}">
                    <a16:creationId xmlns:a16="http://schemas.microsoft.com/office/drawing/2014/main" xmlns="" id="{41BEE0C0-66A5-4E39-A0D3-885AC38673B5}"/>
                  </a:ext>
                </a:extLst>
              </p:cNvPr>
              <p:cNvSpPr/>
              <p:nvPr/>
            </p:nvSpPr>
            <p:spPr>
              <a:xfrm>
                <a:off x="5159237" y="9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Bulle narrative : ronde 87">
                <a:extLst>
                  <a:ext uri="{FF2B5EF4-FFF2-40B4-BE49-F238E27FC236}">
                    <a16:creationId xmlns:a16="http://schemas.microsoft.com/office/drawing/2014/main" xmlns="" id="{BFD2E721-8142-4FDF-BD7A-F0F568578251}"/>
                  </a:ext>
                </a:extLst>
              </p:cNvPr>
              <p:cNvSpPr/>
              <p:nvPr/>
            </p:nvSpPr>
            <p:spPr>
              <a:xfrm>
                <a:off x="5808154" y="2325756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Bulle narrative : ronde 88">
                <a:extLst>
                  <a:ext uri="{FF2B5EF4-FFF2-40B4-BE49-F238E27FC236}">
                    <a16:creationId xmlns:a16="http://schemas.microsoft.com/office/drawing/2014/main" xmlns="" id="{5A66F773-FBD1-4677-B014-9295EA22998C}"/>
                  </a:ext>
                </a:extLst>
              </p:cNvPr>
              <p:cNvSpPr/>
              <p:nvPr/>
            </p:nvSpPr>
            <p:spPr>
              <a:xfrm>
                <a:off x="2674455" y="2733261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Bulle narrative : ronde 89">
                <a:extLst>
                  <a:ext uri="{FF2B5EF4-FFF2-40B4-BE49-F238E27FC236}">
                    <a16:creationId xmlns:a16="http://schemas.microsoft.com/office/drawing/2014/main" xmlns="" id="{BA55D666-45A6-4D66-84C8-6D2CEB5F1E00}"/>
                  </a:ext>
                </a:extLst>
              </p:cNvPr>
              <p:cNvSpPr/>
              <p:nvPr/>
            </p:nvSpPr>
            <p:spPr>
              <a:xfrm>
                <a:off x="90281" y="1626511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Bulle narrative : ronde 90">
                <a:extLst>
                  <a:ext uri="{FF2B5EF4-FFF2-40B4-BE49-F238E27FC236}">
                    <a16:creationId xmlns:a16="http://schemas.microsoft.com/office/drawing/2014/main" xmlns="" id="{D8B35F68-0BC4-472F-A988-933376D6F1A4}"/>
                  </a:ext>
                </a:extLst>
              </p:cNvPr>
              <p:cNvSpPr/>
              <p:nvPr/>
            </p:nvSpPr>
            <p:spPr>
              <a:xfrm>
                <a:off x="3877089" y="2623930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Bulle narrative : ronde 91">
                <a:extLst>
                  <a:ext uri="{FF2B5EF4-FFF2-40B4-BE49-F238E27FC236}">
                    <a16:creationId xmlns:a16="http://schemas.microsoft.com/office/drawing/2014/main" xmlns="" id="{F01D73AC-2659-4393-99D7-C26C0A4789C4}"/>
                  </a:ext>
                </a:extLst>
              </p:cNvPr>
              <p:cNvSpPr/>
              <p:nvPr/>
            </p:nvSpPr>
            <p:spPr>
              <a:xfrm flipH="1">
                <a:off x="5284967" y="3258435"/>
                <a:ext cx="228634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Bulle narrative : ronde 92">
                <a:extLst>
                  <a:ext uri="{FF2B5EF4-FFF2-40B4-BE49-F238E27FC236}">
                    <a16:creationId xmlns:a16="http://schemas.microsoft.com/office/drawing/2014/main" xmlns="" id="{DDA1790B-7E87-45F9-A004-7442F96691DB}"/>
                  </a:ext>
                </a:extLst>
              </p:cNvPr>
              <p:cNvSpPr/>
              <p:nvPr/>
            </p:nvSpPr>
            <p:spPr>
              <a:xfrm>
                <a:off x="4836975" y="2806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xmlns="" id="{4478FB42-E9FA-476A-9A52-A51C135AF8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706" b="47059" l="68941" r="98824">
                            <a14:foregroundMark x1="70187" y1="22186" x2="70941" y2="21647"/>
                            <a14:foregroundMark x1="79765" y1="4706" x2="79765" y2="4706"/>
                            <a14:foregroundMark x1="84706" y1="47176" x2="89294" y2="45412"/>
                            <a14:foregroundMark x1="85647" y1="24471" x2="85647" y2="25059"/>
                            <a14:backgroundMark x1="90235" y1="33059" x2="96000" y2="32235"/>
                            <a14:backgroundMark x1="99294" y1="28471" x2="88235" y2="34235"/>
                            <a14:backgroundMark x1="75529" y1="38824" x2="68706" y2="40588"/>
                            <a14:backgroundMark x1="77529" y1="37765" x2="76588" y2="38353"/>
                            <a14:backgroundMark x1="76353" y1="39294" x2="76353" y2="40588"/>
                            <a14:backgroundMark x1="75647" y1="40588" x2="74588" y2="42471"/>
                            <a14:backgroundMark x1="76118" y1="37294" x2="75765" y2="39765"/>
                            <a14:backgroundMark x1="86588" y1="32353" x2="87059" y2="34235"/>
                            <a14:backgroundMark x1="86588" y1="35412" x2="87059" y2="35882"/>
                            <a14:backgroundMark x1="73647" y1="42235" x2="72353" y2="42235"/>
                            <a14:backgroundMark x1="70588" y1="24118" x2="69647" y2="26118"/>
                            <a14:backgroundMark x1="69529" y1="24941" x2="69647" y2="26353"/>
                            <a14:backgroundMark x1="70235" y1="26471" x2="68000" y2="25529"/>
                            <a14:backgroundMark x1="71176" y1="24118" x2="70588" y2="238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66" b="49628"/>
              <a:stretch/>
            </p:blipFill>
            <p:spPr bwMode="auto">
              <a:xfrm>
                <a:off x="4640746" y="884582"/>
                <a:ext cx="666115" cy="106108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5" name="Bulle narrative : ronde 94">
                <a:extLst>
                  <a:ext uri="{FF2B5EF4-FFF2-40B4-BE49-F238E27FC236}">
                    <a16:creationId xmlns:a16="http://schemas.microsoft.com/office/drawing/2014/main" xmlns="" id="{773A37FE-5D70-48A6-BE7E-2D319B0E47AE}"/>
                  </a:ext>
                </a:extLst>
              </p:cNvPr>
              <p:cNvSpPr/>
              <p:nvPr/>
            </p:nvSpPr>
            <p:spPr>
              <a:xfrm>
                <a:off x="4920698" y="1152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xmlns="" id="{E7DBACC8-8008-41E0-8768-3520D804296B}"/>
                  </a:ext>
                </a:extLst>
              </p:cNvPr>
              <p:cNvGrpSpPr/>
              <p:nvPr/>
            </p:nvGrpSpPr>
            <p:grpSpPr>
              <a:xfrm>
                <a:off x="565703" y="1018761"/>
                <a:ext cx="316891" cy="392439"/>
                <a:chOff x="0" y="0"/>
                <a:chExt cx="316891" cy="392439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xmlns="" id="{D0A70A3B-EF6E-4F41-8FB3-12788371CDBF}"/>
                    </a:ext>
                  </a:extLst>
                </p:cNvPr>
                <p:cNvSpPr/>
                <p:nvPr/>
              </p:nvSpPr>
              <p:spPr>
                <a:xfrm>
                  <a:off x="8668" y="5146"/>
                  <a:ext cx="308223" cy="368505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/>
                  <a:lightRig rig="threePt" dir="t"/>
                </a:scene3d>
                <a:sp3d extrusionH="31750" contourW="12700" prstMaterial="flat">
                  <a:bevelT w="82550" h="57150"/>
                  <a:bevelB w="63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4" name="Rectangle : coins arrondis 113">
                  <a:extLst>
                    <a:ext uri="{FF2B5EF4-FFF2-40B4-BE49-F238E27FC236}">
                      <a16:creationId xmlns:a16="http://schemas.microsoft.com/office/drawing/2014/main" xmlns="" id="{C5F376BD-F6EB-44C9-8BD0-24D91B905958}"/>
                    </a:ext>
                  </a:extLst>
                </p:cNvPr>
                <p:cNvSpPr/>
                <p:nvPr/>
              </p:nvSpPr>
              <p:spPr>
                <a:xfrm flipV="1">
                  <a:off x="97056" y="130009"/>
                  <a:ext cx="148915" cy="69344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scene3d>
                  <a:camera prst="isometricOffAxis2Lef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5" name="Ellipse 114">
                  <a:extLst>
                    <a:ext uri="{FF2B5EF4-FFF2-40B4-BE49-F238E27FC236}">
                      <a16:creationId xmlns:a16="http://schemas.microsoft.com/office/drawing/2014/main" xmlns="" id="{82116BCA-5836-40D8-B843-C4973E738471}"/>
                    </a:ext>
                  </a:extLst>
                </p:cNvPr>
                <p:cNvSpPr/>
                <p:nvPr/>
              </p:nvSpPr>
              <p:spPr>
                <a:xfrm>
                  <a:off x="229684" y="34669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6" name="Ellipse 115">
                  <a:extLst>
                    <a:ext uri="{FF2B5EF4-FFF2-40B4-BE49-F238E27FC236}">
                      <a16:creationId xmlns:a16="http://schemas.microsoft.com/office/drawing/2014/main" xmlns="" id="{E4410BFB-127C-41F8-AABB-B80068A0ED8E}"/>
                    </a:ext>
                  </a:extLst>
                </p:cNvPr>
                <p:cNvSpPr/>
                <p:nvPr/>
              </p:nvSpPr>
              <p:spPr>
                <a:xfrm>
                  <a:off x="8668" y="28602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7" name="Ellipse 116">
                  <a:extLst>
                    <a:ext uri="{FF2B5EF4-FFF2-40B4-BE49-F238E27FC236}">
                      <a16:creationId xmlns:a16="http://schemas.microsoft.com/office/drawing/2014/main" xmlns="" id="{68B269F0-0373-4408-8C32-90717B2D155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8" name="Ellipse 117">
                  <a:extLst>
                    <a:ext uri="{FF2B5EF4-FFF2-40B4-BE49-F238E27FC236}">
                      <a16:creationId xmlns:a16="http://schemas.microsoft.com/office/drawing/2014/main" xmlns="" id="{73FF2B2F-9DF6-4F7C-8EDB-6D152BC66FE5}"/>
                    </a:ext>
                  </a:extLst>
                </p:cNvPr>
                <p:cNvSpPr/>
                <p:nvPr/>
              </p:nvSpPr>
              <p:spPr>
                <a:xfrm>
                  <a:off x="238351" y="32069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</p:grpSp>
          <p:sp>
            <p:nvSpPr>
              <p:cNvPr id="97" name="Forme libre : forme 96">
                <a:extLst>
                  <a:ext uri="{FF2B5EF4-FFF2-40B4-BE49-F238E27FC236}">
                    <a16:creationId xmlns:a16="http://schemas.microsoft.com/office/drawing/2014/main" xmlns="" id="{1A776297-2F0D-4825-B56C-C8E9DF24A81E}"/>
                  </a:ext>
                </a:extLst>
              </p:cNvPr>
              <p:cNvSpPr/>
              <p:nvPr/>
            </p:nvSpPr>
            <p:spPr>
              <a:xfrm>
                <a:off x="178905" y="635276"/>
                <a:ext cx="604800" cy="352800"/>
              </a:xfrm>
              <a:custGeom>
                <a:avLst/>
                <a:gdLst>
                  <a:gd name="connsiteX0" fmla="*/ 597600 w 604800"/>
                  <a:gd name="connsiteY0" fmla="*/ 352800 h 352800"/>
                  <a:gd name="connsiteX1" fmla="*/ 604800 w 604800"/>
                  <a:gd name="connsiteY1" fmla="*/ 108000 h 352800"/>
                  <a:gd name="connsiteX2" fmla="*/ 0 w 604800"/>
                  <a:gd name="connsiteY2" fmla="*/ 0 h 35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4800" h="352800">
                    <a:moveTo>
                      <a:pt x="597600" y="352800"/>
                    </a:moveTo>
                    <a:lnTo>
                      <a:pt x="604800" y="108000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98" name="Zone de texte 7400">
                <a:extLst>
                  <a:ext uri="{FF2B5EF4-FFF2-40B4-BE49-F238E27FC236}">
                    <a16:creationId xmlns:a16="http://schemas.microsoft.com/office/drawing/2014/main" xmlns="" id="{366260F6-2D95-48C4-8968-287501CB30C5}"/>
                  </a:ext>
                </a:extLst>
              </p:cNvPr>
              <p:cNvSpPr txBox="1"/>
              <p:nvPr/>
            </p:nvSpPr>
            <p:spPr>
              <a:xfrm rot="641077">
                <a:off x="-707821" y="465247"/>
                <a:ext cx="1567321" cy="8306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2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Réseau électrique  </a:t>
                </a:r>
              </a:p>
            </p:txBody>
          </p:sp>
          <p:sp>
            <p:nvSpPr>
              <p:cNvPr id="99" name="Zone de texte 7401">
                <a:extLst>
                  <a:ext uri="{FF2B5EF4-FFF2-40B4-BE49-F238E27FC236}">
                    <a16:creationId xmlns:a16="http://schemas.microsoft.com/office/drawing/2014/main" xmlns="" id="{04788509-D486-4B7C-8D80-3FA6C2C9A0A0}"/>
                  </a:ext>
                </a:extLst>
              </p:cNvPr>
              <p:cNvSpPr txBox="1"/>
              <p:nvPr/>
            </p:nvSpPr>
            <p:spPr>
              <a:xfrm rot="807178">
                <a:off x="432309" y="1890204"/>
                <a:ext cx="1269268" cy="76719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Fils</a:t>
                </a:r>
                <a:r>
                  <a:rPr lang="fr-FR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électrique</a:t>
                </a:r>
                <a:r>
                  <a:rPr lang="fr-FR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100" name="Bulle narrative : ronde 99">
                <a:extLst>
                  <a:ext uri="{FF2B5EF4-FFF2-40B4-BE49-F238E27FC236}">
                    <a16:creationId xmlns:a16="http://schemas.microsoft.com/office/drawing/2014/main" xmlns="" id="{3558B700-9A83-44B7-BD81-AC215FA26FEB}"/>
                  </a:ext>
                </a:extLst>
              </p:cNvPr>
              <p:cNvSpPr/>
              <p:nvPr/>
            </p:nvSpPr>
            <p:spPr>
              <a:xfrm>
                <a:off x="993700" y="1975423"/>
                <a:ext cx="337826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  <a:endParaRPr lang="fr-FR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Bulle narrative : ronde 100">
                <a:extLst>
                  <a:ext uri="{FF2B5EF4-FFF2-40B4-BE49-F238E27FC236}">
                    <a16:creationId xmlns:a16="http://schemas.microsoft.com/office/drawing/2014/main" xmlns="" id="{C9A9B1CA-01A3-4DD3-A068-A0E9314CD8EE}"/>
                  </a:ext>
                </a:extLst>
              </p:cNvPr>
              <p:cNvSpPr/>
              <p:nvPr/>
            </p:nvSpPr>
            <p:spPr>
              <a:xfrm>
                <a:off x="-232473" y="565816"/>
                <a:ext cx="348698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Bulle narrative : ronde 102">
                <a:extLst>
                  <a:ext uri="{FF2B5EF4-FFF2-40B4-BE49-F238E27FC236}">
                    <a16:creationId xmlns:a16="http://schemas.microsoft.com/office/drawing/2014/main" xmlns="" id="{42F3690E-5956-4BA0-A10E-A17A837067A5}"/>
                  </a:ext>
                </a:extLst>
              </p:cNvPr>
              <p:cNvSpPr/>
              <p:nvPr/>
            </p:nvSpPr>
            <p:spPr>
              <a:xfrm>
                <a:off x="256127" y="1084831"/>
                <a:ext cx="372886" cy="227631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Zone de texte 7405">
                <a:extLst>
                  <a:ext uri="{FF2B5EF4-FFF2-40B4-BE49-F238E27FC236}">
                    <a16:creationId xmlns:a16="http://schemas.microsoft.com/office/drawing/2014/main" xmlns="" id="{E280B6E5-6766-48F7-AA23-A266618BBC7A}"/>
                  </a:ext>
                </a:extLst>
              </p:cNvPr>
              <p:cNvSpPr txBox="1"/>
              <p:nvPr/>
            </p:nvSpPr>
            <p:spPr>
              <a:xfrm rot="455241">
                <a:off x="30334" y="1414153"/>
                <a:ext cx="1249061" cy="106782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2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Contacteur </a:t>
                </a:r>
                <a:r>
                  <a:rPr lang="fr-FR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</a:p>
            </p:txBody>
          </p:sp>
          <p:sp>
            <p:nvSpPr>
              <p:cNvPr id="109" name="Bulle narrative : ronde 108">
                <a:extLst>
                  <a:ext uri="{FF2B5EF4-FFF2-40B4-BE49-F238E27FC236}">
                    <a16:creationId xmlns:a16="http://schemas.microsoft.com/office/drawing/2014/main" xmlns="" id="{7BE798CE-0EFF-4858-8CA1-E8A751F18EEB}"/>
                  </a:ext>
                </a:extLst>
              </p:cNvPr>
              <p:cNvSpPr/>
              <p:nvPr/>
            </p:nvSpPr>
            <p:spPr>
              <a:xfrm>
                <a:off x="1738379" y="2341600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24" name="Rectangle 223">
            <a:extLst>
              <a:ext uri="{FF2B5EF4-FFF2-40B4-BE49-F238E27FC236}">
                <a16:creationId xmlns:a16="http://schemas.microsoft.com/office/drawing/2014/main" xmlns="" id="{BB015268-C62B-4463-A446-65E00F7044AB}"/>
              </a:ext>
            </a:extLst>
          </p:cNvPr>
          <p:cNvSpPr/>
          <p:nvPr/>
        </p:nvSpPr>
        <p:spPr>
          <a:xfrm rot="5400000">
            <a:off x="5073669" y="3139597"/>
            <a:ext cx="898992" cy="109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CC8CBC6-ABF9-439A-AC7E-9B2C7CF29868}"/>
              </a:ext>
            </a:extLst>
          </p:cNvPr>
          <p:cNvSpPr/>
          <p:nvPr/>
        </p:nvSpPr>
        <p:spPr>
          <a:xfrm>
            <a:off x="5159485" y="3678092"/>
            <a:ext cx="1074238" cy="21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714" y="478042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000" u="sng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</a:t>
            </a:r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Portail automatique coulissant</a:t>
            </a:r>
            <a:endParaRPr lang="fr-FR" sz="2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E3F36BA9-A79B-402F-8843-592D3FD0FCAC}"/>
              </a:ext>
            </a:extLst>
          </p:cNvPr>
          <p:cNvGrpSpPr/>
          <p:nvPr/>
        </p:nvGrpSpPr>
        <p:grpSpPr>
          <a:xfrm>
            <a:off x="0" y="483414"/>
            <a:ext cx="2586955" cy="587261"/>
            <a:chOff x="99649" y="42540"/>
            <a:chExt cx="1026550" cy="204944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xmlns="" id="{51E51B77-EFEC-4C2C-A566-EBFB2802398D}"/>
                </a:ext>
              </a:extLst>
            </p:cNvPr>
            <p:cNvSpPr/>
            <p:nvPr/>
          </p:nvSpPr>
          <p:spPr>
            <a:xfrm>
              <a:off x="251789" y="42540"/>
              <a:ext cx="874410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400" dirty="0">
                  <a:ln>
                    <a:noFill/>
                  </a:ln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EXERCICE</a:t>
              </a:r>
              <a:endParaRPr lang="fr-FR" sz="2400" dirty="0">
                <a:solidFill>
                  <a:schemeClr val="bg1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xmlns="" id="{78B41C3C-6A92-4F8C-9D6D-0F697D528266}"/>
                </a:ext>
              </a:extLst>
            </p:cNvPr>
            <p:cNvSpPr/>
            <p:nvPr/>
          </p:nvSpPr>
          <p:spPr>
            <a:xfrm>
              <a:off x="99649" y="43463"/>
              <a:ext cx="253262" cy="204021"/>
            </a:xfrm>
            <a:prstGeom prst="teardrop">
              <a:avLst>
                <a:gd name="adj" fmla="val 96768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4000"/>
                </a:lnSpc>
              </a:pPr>
              <a:r>
                <a:rPr lang="fr-FR" sz="3600" b="1" dirty="0"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fr-FR" sz="2800" b="1" baseline="30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fr-FR" sz="2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4F0866E-46A2-4EA7-9FAD-B2EC54CCE42C}"/>
              </a:ext>
            </a:extLst>
          </p:cNvPr>
          <p:cNvGrpSpPr/>
          <p:nvPr/>
        </p:nvGrpSpPr>
        <p:grpSpPr>
          <a:xfrm>
            <a:off x="104170" y="3236252"/>
            <a:ext cx="6891644" cy="3271305"/>
            <a:chOff x="104170" y="3236252"/>
            <a:chExt cx="6891644" cy="3271305"/>
          </a:xfrm>
        </p:grpSpPr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xmlns="" id="{7E501E9D-69A5-4A25-9354-E5B98E2C13D4}"/>
                </a:ext>
              </a:extLst>
            </p:cNvPr>
            <p:cNvGrpSpPr/>
            <p:nvPr/>
          </p:nvGrpSpPr>
          <p:grpSpPr>
            <a:xfrm>
              <a:off x="878537" y="5357496"/>
              <a:ext cx="5000635" cy="662632"/>
              <a:chOff x="-134781" y="121955"/>
              <a:chExt cx="4115185" cy="353139"/>
            </a:xfrm>
          </p:grpSpPr>
          <p:sp>
            <p:nvSpPr>
              <p:cNvPr id="218" name="Rectangle : avec coin arrondi 24">
                <a:extLst>
                  <a:ext uri="{FF2B5EF4-FFF2-40B4-BE49-F238E27FC236}">
                    <a16:creationId xmlns:a16="http://schemas.microsoft.com/office/drawing/2014/main" xmlns="" id="{521C07C4-3C3D-440D-960F-4800DA3EF343}"/>
                  </a:ext>
                </a:extLst>
              </p:cNvPr>
              <p:cNvSpPr/>
              <p:nvPr/>
            </p:nvSpPr>
            <p:spPr>
              <a:xfrm>
                <a:off x="-134781" y="121955"/>
                <a:ext cx="4115185" cy="353139"/>
              </a:xfrm>
              <a:prstGeom prst="roundRect">
                <a:avLst>
                  <a:gd name="adj" fmla="val 1351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 cap="rnd" cmpd="sng" algn="ctr">
                <a:solidFill>
                  <a:schemeClr val="accent6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219" name="Rectangle : coins arrondis 218">
                <a:extLst>
                  <a:ext uri="{FF2B5EF4-FFF2-40B4-BE49-F238E27FC236}">
                    <a16:creationId xmlns:a16="http://schemas.microsoft.com/office/drawing/2014/main" xmlns="" id="{96C8BE61-D763-419C-B6A8-5A3C5D8AF09A}"/>
                  </a:ext>
                </a:extLst>
              </p:cNvPr>
              <p:cNvSpPr/>
              <p:nvPr/>
            </p:nvSpPr>
            <p:spPr>
              <a:xfrm>
                <a:off x="2002197" y="191279"/>
                <a:ext cx="872984" cy="217306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20" name="Rectangle : coins arrondis 219">
                <a:extLst>
                  <a:ext uri="{FF2B5EF4-FFF2-40B4-BE49-F238E27FC236}">
                    <a16:creationId xmlns:a16="http://schemas.microsoft.com/office/drawing/2014/main" xmlns="" id="{A060245B-5295-41C6-99D3-0DD3B825576F}"/>
                  </a:ext>
                </a:extLst>
              </p:cNvPr>
              <p:cNvSpPr/>
              <p:nvPr/>
            </p:nvSpPr>
            <p:spPr>
              <a:xfrm>
                <a:off x="-29305" y="191279"/>
                <a:ext cx="872984" cy="217306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21" name="Rectangle : coins arrondis 220">
                <a:extLst>
                  <a:ext uri="{FF2B5EF4-FFF2-40B4-BE49-F238E27FC236}">
                    <a16:creationId xmlns:a16="http://schemas.microsoft.com/office/drawing/2014/main" xmlns="" id="{87439A61-84BC-471C-82E5-6A1AFC3F9155}"/>
                  </a:ext>
                </a:extLst>
              </p:cNvPr>
              <p:cNvSpPr/>
              <p:nvPr/>
            </p:nvSpPr>
            <p:spPr>
              <a:xfrm>
                <a:off x="986534" y="191279"/>
                <a:ext cx="872984" cy="217306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222" name="Rectangle : coins arrondis 221">
                <a:extLst>
                  <a:ext uri="{FF2B5EF4-FFF2-40B4-BE49-F238E27FC236}">
                    <a16:creationId xmlns:a16="http://schemas.microsoft.com/office/drawing/2014/main" xmlns="" id="{90E4ECA2-0487-46C1-82BD-52513D0B6C0D}"/>
                  </a:ext>
                </a:extLst>
              </p:cNvPr>
              <p:cNvSpPr/>
              <p:nvPr/>
            </p:nvSpPr>
            <p:spPr>
              <a:xfrm>
                <a:off x="3017862" y="191279"/>
                <a:ext cx="872984" cy="217306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</p:grpSp>
        <p:sp>
          <p:nvSpPr>
            <p:cNvPr id="108" name="Flèche droite 325">
              <a:extLst>
                <a:ext uri="{FF2B5EF4-FFF2-40B4-BE49-F238E27FC236}">
                  <a16:creationId xmlns:a16="http://schemas.microsoft.com/office/drawing/2014/main" xmlns="" id="{C744394A-F27B-4C2A-96F8-E1AF6F2DB83C}"/>
                </a:ext>
              </a:extLst>
            </p:cNvPr>
            <p:cNvSpPr/>
            <p:nvPr/>
          </p:nvSpPr>
          <p:spPr>
            <a:xfrm>
              <a:off x="2064821" y="5582507"/>
              <a:ext cx="254078" cy="203767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112" name="Flèche droite 325">
              <a:extLst>
                <a:ext uri="{FF2B5EF4-FFF2-40B4-BE49-F238E27FC236}">
                  <a16:creationId xmlns:a16="http://schemas.microsoft.com/office/drawing/2014/main" xmlns="" id="{76A4D3CB-B4A8-479B-A4CF-4E3730409CD8}"/>
                </a:ext>
              </a:extLst>
            </p:cNvPr>
            <p:cNvSpPr/>
            <p:nvPr/>
          </p:nvSpPr>
          <p:spPr>
            <a:xfrm>
              <a:off x="3321224" y="5582507"/>
              <a:ext cx="254078" cy="203767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xmlns="" id="{070746B7-4F73-4927-8BA9-89F4958C365C}"/>
                </a:ext>
              </a:extLst>
            </p:cNvPr>
            <p:cNvGrpSpPr/>
            <p:nvPr/>
          </p:nvGrpSpPr>
          <p:grpSpPr>
            <a:xfrm>
              <a:off x="104170" y="3236252"/>
              <a:ext cx="6891644" cy="3271305"/>
              <a:chOff x="81936" y="0"/>
              <a:chExt cx="5845570" cy="2670927"/>
            </a:xfrm>
          </p:grpSpPr>
          <p:cxnSp>
            <p:nvCxnSpPr>
              <p:cNvPr id="147" name="Connecteur droit avec flèche 146">
                <a:extLst>
                  <a:ext uri="{FF2B5EF4-FFF2-40B4-BE49-F238E27FC236}">
                    <a16:creationId xmlns:a16="http://schemas.microsoft.com/office/drawing/2014/main" xmlns="" id="{F8FFB25D-5CB8-4449-893B-9013CD570BCD}"/>
                  </a:ext>
                </a:extLst>
              </p:cNvPr>
              <p:cNvCxnSpPr/>
              <p:nvPr/>
            </p:nvCxnSpPr>
            <p:spPr>
              <a:xfrm>
                <a:off x="81936" y="623681"/>
                <a:ext cx="669903" cy="0"/>
              </a:xfrm>
              <a:prstGeom prst="straightConnector1">
                <a:avLst/>
              </a:prstGeom>
              <a:noFill/>
              <a:ln w="19050">
                <a:solidFill>
                  <a:schemeClr val="bg2">
                    <a:lumMod val="10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8" name="Connecteur droit avec flèche 147">
                <a:extLst>
                  <a:ext uri="{FF2B5EF4-FFF2-40B4-BE49-F238E27FC236}">
                    <a16:creationId xmlns:a16="http://schemas.microsoft.com/office/drawing/2014/main" xmlns="" id="{58A7596F-EB13-446C-BC9A-4252DC508614}"/>
                  </a:ext>
                </a:extLst>
              </p:cNvPr>
              <p:cNvCxnSpPr/>
              <p:nvPr/>
            </p:nvCxnSpPr>
            <p:spPr>
              <a:xfrm>
                <a:off x="81936" y="812524"/>
                <a:ext cx="669903" cy="0"/>
              </a:xfrm>
              <a:prstGeom prst="straightConnector1">
                <a:avLst/>
              </a:prstGeom>
              <a:noFill/>
              <a:ln w="19050">
                <a:solidFill>
                  <a:schemeClr val="bg2">
                    <a:lumMod val="10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9" name="Connecteur droit avec flèche 148">
                <a:extLst>
                  <a:ext uri="{FF2B5EF4-FFF2-40B4-BE49-F238E27FC236}">
                    <a16:creationId xmlns:a16="http://schemas.microsoft.com/office/drawing/2014/main" xmlns="" id="{3DE3CCFB-2720-424B-A440-5888A621EB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9241" y="611117"/>
                <a:ext cx="1541023" cy="0"/>
              </a:xfrm>
              <a:prstGeom prst="straightConnector1">
                <a:avLst/>
              </a:prstGeom>
              <a:noFill/>
              <a:ln w="19050">
                <a:solidFill>
                  <a:schemeClr val="bg2">
                    <a:lumMod val="10000"/>
                  </a:schemeClr>
                </a:solidFill>
                <a:tailEnd type="stealth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0" name="Connecteur droit avec flèche 149">
                <a:extLst>
                  <a:ext uri="{FF2B5EF4-FFF2-40B4-BE49-F238E27FC236}">
                    <a16:creationId xmlns:a16="http://schemas.microsoft.com/office/drawing/2014/main" xmlns="" id="{BFFFDD1D-3FF9-40BE-BAE6-42FEB1DED182}"/>
                  </a:ext>
                </a:extLst>
              </p:cNvPr>
              <p:cNvCxnSpPr/>
              <p:nvPr/>
            </p:nvCxnSpPr>
            <p:spPr>
              <a:xfrm>
                <a:off x="4980358" y="2005220"/>
                <a:ext cx="519105" cy="0"/>
              </a:xfrm>
              <a:prstGeom prst="straightConnector1">
                <a:avLst/>
              </a:prstGeom>
              <a:noFill/>
              <a:ln w="19050">
                <a:solidFill>
                  <a:schemeClr val="bg2">
                    <a:lumMod val="10000"/>
                  </a:schemeClr>
                </a:solidFill>
                <a:tailEnd type="stealth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1" name="Connecteur droit avec flèche 150">
                <a:extLst>
                  <a:ext uri="{FF2B5EF4-FFF2-40B4-BE49-F238E27FC236}">
                    <a16:creationId xmlns:a16="http://schemas.microsoft.com/office/drawing/2014/main" xmlns="" id="{94B3FD6B-B849-4E2A-8408-CE138E50A9A8}"/>
                  </a:ext>
                </a:extLst>
              </p:cNvPr>
              <p:cNvCxnSpPr/>
              <p:nvPr/>
            </p:nvCxnSpPr>
            <p:spPr>
              <a:xfrm>
                <a:off x="85277" y="2005220"/>
                <a:ext cx="669903" cy="0"/>
              </a:xfrm>
              <a:prstGeom prst="straightConnector1">
                <a:avLst/>
              </a:prstGeom>
              <a:noFill/>
              <a:ln w="19050">
                <a:solidFill>
                  <a:schemeClr val="bg2">
                    <a:lumMod val="10000"/>
                  </a:schemeClr>
                </a:solidFill>
                <a:tailEnd type="stealth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52" name="Groupe 151">
                <a:extLst>
                  <a:ext uri="{FF2B5EF4-FFF2-40B4-BE49-F238E27FC236}">
                    <a16:creationId xmlns:a16="http://schemas.microsoft.com/office/drawing/2014/main" xmlns="" id="{3DBB08DB-5F36-4BDE-9B9D-BBD23128C35B}"/>
                  </a:ext>
                </a:extLst>
              </p:cNvPr>
              <p:cNvGrpSpPr/>
              <p:nvPr/>
            </p:nvGrpSpPr>
            <p:grpSpPr>
              <a:xfrm>
                <a:off x="158198" y="0"/>
                <a:ext cx="5769308" cy="2670927"/>
                <a:chOff x="0" y="0"/>
                <a:chExt cx="5769308" cy="2670927"/>
              </a:xfrm>
            </p:grpSpPr>
            <p:sp>
              <p:nvSpPr>
                <p:cNvPr id="153" name="Rectangle à coins arrondis 1587">
                  <a:extLst>
                    <a:ext uri="{FF2B5EF4-FFF2-40B4-BE49-F238E27FC236}">
                      <a16:creationId xmlns:a16="http://schemas.microsoft.com/office/drawing/2014/main" xmlns="" id="{E1F772A7-606C-49EA-A5D0-E7C6E0666D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698" y="30646"/>
                  <a:ext cx="4651579" cy="2495550"/>
                </a:xfrm>
                <a:prstGeom prst="roundRect">
                  <a:avLst>
                    <a:gd name="adj" fmla="val 3490"/>
                  </a:avLst>
                </a:prstGeom>
                <a:noFill/>
                <a:ln w="19050">
                  <a:solidFill>
                    <a:schemeClr val="accent4">
                      <a:lumMod val="75000"/>
                    </a:schemeClr>
                  </a:solidFill>
                  <a:prstDash val="dash"/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 dirty="0"/>
                </a:p>
              </p:txBody>
            </p:sp>
            <p:grpSp>
              <p:nvGrpSpPr>
                <p:cNvPr id="154" name="Groupe 153">
                  <a:extLst>
                    <a:ext uri="{FF2B5EF4-FFF2-40B4-BE49-F238E27FC236}">
                      <a16:creationId xmlns:a16="http://schemas.microsoft.com/office/drawing/2014/main" xmlns="" id="{1CF17DCB-6485-4886-92FD-DA60C58AEFAE}"/>
                    </a:ext>
                  </a:extLst>
                </p:cNvPr>
                <p:cNvGrpSpPr/>
                <p:nvPr/>
              </p:nvGrpSpPr>
              <p:grpSpPr>
                <a:xfrm>
                  <a:off x="5347234" y="1193395"/>
                  <a:ext cx="422074" cy="1288197"/>
                  <a:chOff x="-188887" y="89604"/>
                  <a:chExt cx="381723" cy="1032470"/>
                </a:xfrm>
              </p:grpSpPr>
              <p:sp>
                <p:nvSpPr>
                  <p:cNvPr id="215" name="Rectangle : avec coin arrondi 214">
                    <a:extLst>
                      <a:ext uri="{FF2B5EF4-FFF2-40B4-BE49-F238E27FC236}">
                        <a16:creationId xmlns:a16="http://schemas.microsoft.com/office/drawing/2014/main" xmlns="" id="{1D208F18-83A0-4736-8FF7-BD9A04A8AE8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-358018" y="415497"/>
                    <a:ext cx="719986" cy="381723"/>
                  </a:xfrm>
                  <a:prstGeom prst="round1Rect">
                    <a:avLst>
                      <a:gd name="adj" fmla="val 9900"/>
                    </a:avLst>
                  </a:prstGeom>
                  <a:solidFill>
                    <a:srgbClr val="70AD47">
                      <a:lumMod val="50000"/>
                    </a:srgbClr>
                  </a:solidFill>
                  <a:ln w="19050" cap="rnd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ts val="1200"/>
                      </a:lnSpc>
                      <a:spcAft>
                        <a:spcPts val="800"/>
                      </a:spcAft>
                    </a:pPr>
                    <a:r>
                      <a:rPr lang="fr-FR" sz="1400" b="1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 </a:t>
                    </a:r>
                    <a:endParaRPr lang="fr-FR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6" name="Flèche droite 325">
                    <a:extLst>
                      <a:ext uri="{FF2B5EF4-FFF2-40B4-BE49-F238E27FC236}">
                        <a16:creationId xmlns:a16="http://schemas.microsoft.com/office/drawing/2014/main" xmlns="" id="{9735E432-2898-4E95-8A90-D507D182923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87894" y="120303"/>
                    <a:ext cx="167257" cy="105860"/>
                  </a:xfrm>
                  <a:prstGeom prst="rightArrow">
                    <a:avLst>
                      <a:gd name="adj1" fmla="val 50000"/>
                      <a:gd name="adj2" fmla="val 111562"/>
                    </a:avLst>
                  </a:prstGeom>
                  <a:solidFill>
                    <a:schemeClr val="accent6">
                      <a:lumMod val="50000"/>
                    </a:schemeClr>
                  </a:solidFill>
                  <a:ln w="9525" cap="flat" cmpd="sng" algn="ctr">
                    <a:solidFill>
                      <a:schemeClr val="accent6">
                        <a:lumMod val="50000"/>
                      </a:scheme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dirty="0"/>
                  </a:p>
                </p:txBody>
              </p:sp>
              <p:sp>
                <p:nvSpPr>
                  <p:cNvPr id="217" name="Flèche droite 325">
                    <a:extLst>
                      <a:ext uri="{FF2B5EF4-FFF2-40B4-BE49-F238E27FC236}">
                        <a16:creationId xmlns:a16="http://schemas.microsoft.com/office/drawing/2014/main" xmlns="" id="{574AEF6C-9B46-4A49-86E9-AA499A58D8A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30368" y="941999"/>
                    <a:ext cx="252011" cy="108139"/>
                  </a:xfrm>
                  <a:prstGeom prst="rightArrow">
                    <a:avLst>
                      <a:gd name="adj1" fmla="val 50000"/>
                      <a:gd name="adj2" fmla="val 111562"/>
                    </a:avLst>
                  </a:prstGeom>
                  <a:solidFill>
                    <a:schemeClr val="accent6">
                      <a:lumMod val="50000"/>
                    </a:schemeClr>
                  </a:solidFill>
                  <a:ln w="9525" cap="flat" cmpd="sng" algn="ctr">
                    <a:solidFill>
                      <a:schemeClr val="accent6">
                        <a:lumMod val="50000"/>
                      </a:scheme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dirty="0"/>
                  </a:p>
                </p:txBody>
              </p:sp>
            </p:grpSp>
            <p:sp>
              <p:nvSpPr>
                <p:cNvPr id="155" name="Rectangle : avec coins arrondis en haut 154">
                  <a:extLst>
                    <a:ext uri="{FF2B5EF4-FFF2-40B4-BE49-F238E27FC236}">
                      <a16:creationId xmlns:a16="http://schemas.microsoft.com/office/drawing/2014/main" xmlns="" id="{6521409B-710A-4B45-8152-A51D833750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6872" y="269185"/>
                  <a:ext cx="432000" cy="180329"/>
                </a:xfrm>
                <a:prstGeom prst="round2SameRect">
                  <a:avLst/>
                </a:prstGeom>
                <a:noFill/>
                <a:ln w="127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  <a:tabLst>
                      <a:tab pos="4914900" algn="l"/>
                    </a:tabLst>
                  </a:pPr>
                  <a:r>
                    <a:rPr lang="fr-FR" sz="1000" b="1" dirty="0">
                      <a:solidFill>
                        <a:srgbClr val="AEAAAA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...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6" name="Rectangle : avec coins arrondis en haut 155">
                  <a:extLst>
                    <a:ext uri="{FF2B5EF4-FFF2-40B4-BE49-F238E27FC236}">
                      <a16:creationId xmlns:a16="http://schemas.microsoft.com/office/drawing/2014/main" xmlns="" id="{7EC8D1D8-ED30-4388-900B-FC0A29B061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1318" y="1546788"/>
                  <a:ext cx="360000" cy="180329"/>
                </a:xfrm>
                <a:prstGeom prst="round2SameRect">
                  <a:avLst/>
                </a:prstGeom>
                <a:noFill/>
                <a:ln w="12700">
                  <a:solidFill>
                    <a:schemeClr val="accent6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  <a:tabLst>
                      <a:tab pos="4914900" algn="l"/>
                    </a:tabLst>
                  </a:pPr>
                  <a:r>
                    <a:rPr lang="fr-FR" sz="1000" b="1" dirty="0">
                      <a:solidFill>
                        <a:srgbClr val="AEAAAA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...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7" name="Forme libre : forme 156">
                  <a:extLst>
                    <a:ext uri="{FF2B5EF4-FFF2-40B4-BE49-F238E27FC236}">
                      <a16:creationId xmlns:a16="http://schemas.microsoft.com/office/drawing/2014/main" xmlns="" id="{603D864A-9325-417D-BEED-89A487639B65}"/>
                    </a:ext>
                  </a:extLst>
                </p:cNvPr>
                <p:cNvSpPr/>
                <p:nvPr/>
              </p:nvSpPr>
              <p:spPr>
                <a:xfrm>
                  <a:off x="2213727" y="766030"/>
                  <a:ext cx="1681480" cy="1041400"/>
                </a:xfrm>
                <a:custGeom>
                  <a:avLst/>
                  <a:gdLst>
                    <a:gd name="connsiteX0" fmla="*/ 1459966 w 1928692"/>
                    <a:gd name="connsiteY0" fmla="*/ 0 h 968188"/>
                    <a:gd name="connsiteX1" fmla="*/ 1928692 w 1928692"/>
                    <a:gd name="connsiteY1" fmla="*/ 0 h 968188"/>
                    <a:gd name="connsiteX2" fmla="*/ 1928692 w 1928692"/>
                    <a:gd name="connsiteY2" fmla="*/ 322729 h 968188"/>
                    <a:gd name="connsiteX3" fmla="*/ 0 w 1928692"/>
                    <a:gd name="connsiteY3" fmla="*/ 322729 h 968188"/>
                    <a:gd name="connsiteX4" fmla="*/ 0 w 1928692"/>
                    <a:gd name="connsiteY4" fmla="*/ 968188 h 968188"/>
                    <a:gd name="connsiteX0" fmla="*/ 1670233 w 1928692"/>
                    <a:gd name="connsiteY0" fmla="*/ 9399 h 968188"/>
                    <a:gd name="connsiteX1" fmla="*/ 1928692 w 1928692"/>
                    <a:gd name="connsiteY1" fmla="*/ 0 h 968188"/>
                    <a:gd name="connsiteX2" fmla="*/ 1928692 w 1928692"/>
                    <a:gd name="connsiteY2" fmla="*/ 322729 h 968188"/>
                    <a:gd name="connsiteX3" fmla="*/ 0 w 1928692"/>
                    <a:gd name="connsiteY3" fmla="*/ 322729 h 968188"/>
                    <a:gd name="connsiteX4" fmla="*/ 0 w 1928692"/>
                    <a:gd name="connsiteY4" fmla="*/ 968188 h 968188"/>
                    <a:gd name="connsiteX0" fmla="*/ 1670233 w 1928692"/>
                    <a:gd name="connsiteY0" fmla="*/ 0 h 968188"/>
                    <a:gd name="connsiteX1" fmla="*/ 1928692 w 1928692"/>
                    <a:gd name="connsiteY1" fmla="*/ 0 h 968188"/>
                    <a:gd name="connsiteX2" fmla="*/ 1928692 w 1928692"/>
                    <a:gd name="connsiteY2" fmla="*/ 322729 h 968188"/>
                    <a:gd name="connsiteX3" fmla="*/ 0 w 1928692"/>
                    <a:gd name="connsiteY3" fmla="*/ 322729 h 968188"/>
                    <a:gd name="connsiteX4" fmla="*/ 0 w 1928692"/>
                    <a:gd name="connsiteY4" fmla="*/ 968188 h 968188"/>
                    <a:gd name="connsiteX0" fmla="*/ 1670233 w 1928692"/>
                    <a:gd name="connsiteY0" fmla="*/ 0 h 968188"/>
                    <a:gd name="connsiteX1" fmla="*/ 1928692 w 1928692"/>
                    <a:gd name="connsiteY1" fmla="*/ 0 h 968188"/>
                    <a:gd name="connsiteX2" fmla="*/ 1928692 w 1928692"/>
                    <a:gd name="connsiteY2" fmla="*/ 530679 h 968188"/>
                    <a:gd name="connsiteX3" fmla="*/ 0 w 1928692"/>
                    <a:gd name="connsiteY3" fmla="*/ 322729 h 968188"/>
                    <a:gd name="connsiteX4" fmla="*/ 0 w 1928692"/>
                    <a:gd name="connsiteY4" fmla="*/ 968188 h 968188"/>
                    <a:gd name="connsiteX0" fmla="*/ 1670233 w 1928692"/>
                    <a:gd name="connsiteY0" fmla="*/ 0 h 968188"/>
                    <a:gd name="connsiteX1" fmla="*/ 1928692 w 1928692"/>
                    <a:gd name="connsiteY1" fmla="*/ 0 h 968188"/>
                    <a:gd name="connsiteX2" fmla="*/ 1928692 w 1928692"/>
                    <a:gd name="connsiteY2" fmla="*/ 530679 h 968188"/>
                    <a:gd name="connsiteX3" fmla="*/ 0 w 1928692"/>
                    <a:gd name="connsiteY3" fmla="*/ 530679 h 968188"/>
                    <a:gd name="connsiteX4" fmla="*/ 0 w 1928692"/>
                    <a:gd name="connsiteY4" fmla="*/ 968188 h 96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8692" h="968188">
                      <a:moveTo>
                        <a:pt x="1670233" y="0"/>
                      </a:moveTo>
                      <a:lnTo>
                        <a:pt x="1928692" y="0"/>
                      </a:lnTo>
                      <a:lnTo>
                        <a:pt x="1928692" y="530679"/>
                      </a:lnTo>
                      <a:lnTo>
                        <a:pt x="0" y="530679"/>
                      </a:lnTo>
                      <a:lnTo>
                        <a:pt x="0" y="968188"/>
                      </a:lnTo>
                    </a:path>
                  </a:pathLst>
                </a:custGeom>
                <a:noFill/>
                <a:ln w="19050">
                  <a:solidFill>
                    <a:schemeClr val="bg2">
                      <a:lumMod val="10000"/>
                    </a:schemeClr>
                  </a:solidFill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58" name="Rectangle : avec coin arrondi 24">
                  <a:extLst>
                    <a:ext uri="{FF2B5EF4-FFF2-40B4-BE49-F238E27FC236}">
                      <a16:creationId xmlns:a16="http://schemas.microsoft.com/office/drawing/2014/main" xmlns="" id="{6874EEF0-8B9A-44D4-B599-C50B089BA615}"/>
                    </a:ext>
                  </a:extLst>
                </p:cNvPr>
                <p:cNvSpPr/>
                <p:nvPr/>
              </p:nvSpPr>
              <p:spPr>
                <a:xfrm>
                  <a:off x="597176" y="438150"/>
                  <a:ext cx="3194050" cy="468000"/>
                </a:xfrm>
                <a:prstGeom prst="roundRect">
                  <a:avLst>
                    <a:gd name="adj" fmla="val 11401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 cap="rnd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</a:p>
              </p:txBody>
            </p:sp>
            <p:sp>
              <p:nvSpPr>
                <p:cNvPr id="159" name="Rectangle : coins arrondis 158">
                  <a:extLst>
                    <a:ext uri="{FF2B5EF4-FFF2-40B4-BE49-F238E27FC236}">
                      <a16:creationId xmlns:a16="http://schemas.microsoft.com/office/drawing/2014/main" xmlns="" id="{C885AFCC-AABC-4A5A-822E-FAFD7E36DABA}"/>
                    </a:ext>
                  </a:extLst>
                </p:cNvPr>
                <p:cNvSpPr/>
                <p:nvPr/>
              </p:nvSpPr>
              <p:spPr>
                <a:xfrm>
                  <a:off x="2800350" y="534229"/>
                  <a:ext cx="929005" cy="287655"/>
                </a:xfrm>
                <a:prstGeom prst="roundRect">
                  <a:avLst>
                    <a:gd name="adj" fmla="val 7033"/>
                  </a:avLst>
                </a:prstGeom>
                <a:solidFill>
                  <a:sysClr val="window" lastClr="FFFFFF"/>
                </a:solidFill>
                <a:ln w="19050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60" name="Rectangle : coins arrondis 159">
                  <a:extLst>
                    <a:ext uri="{FF2B5EF4-FFF2-40B4-BE49-F238E27FC236}">
                      <a16:creationId xmlns:a16="http://schemas.microsoft.com/office/drawing/2014/main" xmlns="" id="{754D1110-F156-43E3-824C-1D58ABE9F767}"/>
                    </a:ext>
                  </a:extLst>
                </p:cNvPr>
                <p:cNvSpPr/>
                <p:nvPr/>
              </p:nvSpPr>
              <p:spPr>
                <a:xfrm>
                  <a:off x="693255" y="534229"/>
                  <a:ext cx="899795" cy="287655"/>
                </a:xfrm>
                <a:prstGeom prst="roundRect">
                  <a:avLst>
                    <a:gd name="adj" fmla="val 7033"/>
                  </a:avLst>
                </a:prstGeom>
                <a:solidFill>
                  <a:sysClr val="window" lastClr="FFFFFF"/>
                </a:solidFill>
                <a:ln w="19050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61" name="Rectangle : coins arrondis 160">
                  <a:extLst>
                    <a:ext uri="{FF2B5EF4-FFF2-40B4-BE49-F238E27FC236}">
                      <a16:creationId xmlns:a16="http://schemas.microsoft.com/office/drawing/2014/main" xmlns="" id="{DCD92BF0-4862-459A-AC3D-EF30BBBD7753}"/>
                    </a:ext>
                  </a:extLst>
                </p:cNvPr>
                <p:cNvSpPr/>
                <p:nvPr/>
              </p:nvSpPr>
              <p:spPr>
                <a:xfrm>
                  <a:off x="1746802" y="534229"/>
                  <a:ext cx="899795" cy="287655"/>
                </a:xfrm>
                <a:prstGeom prst="roundRect">
                  <a:avLst>
                    <a:gd name="adj" fmla="val 7033"/>
                  </a:avLst>
                </a:prstGeom>
                <a:solidFill>
                  <a:sysClr val="window" lastClr="FFFFFF"/>
                </a:solidFill>
                <a:ln w="19050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62" name="Flèche droite 325">
                  <a:extLst>
                    <a:ext uri="{FF2B5EF4-FFF2-40B4-BE49-F238E27FC236}">
                      <a16:creationId xmlns:a16="http://schemas.microsoft.com/office/drawing/2014/main" xmlns="" id="{99931827-05FC-47DC-9AB5-ECB892657B56}"/>
                    </a:ext>
                  </a:extLst>
                </p:cNvPr>
                <p:cNvSpPr/>
                <p:nvPr/>
              </p:nvSpPr>
              <p:spPr>
                <a:xfrm>
                  <a:off x="1591089" y="606287"/>
                  <a:ext cx="215900" cy="14351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63" name="Flèche droite 325">
                  <a:extLst>
                    <a:ext uri="{FF2B5EF4-FFF2-40B4-BE49-F238E27FC236}">
                      <a16:creationId xmlns:a16="http://schemas.microsoft.com/office/drawing/2014/main" xmlns="" id="{8467EADA-C63B-46EB-AA3D-36FF5B3AF0DB}"/>
                    </a:ext>
                  </a:extLst>
                </p:cNvPr>
                <p:cNvSpPr/>
                <p:nvPr/>
              </p:nvSpPr>
              <p:spPr>
                <a:xfrm>
                  <a:off x="2634698" y="606287"/>
                  <a:ext cx="215265" cy="142875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64" name="Forme libre : forme 163">
                  <a:extLst>
                    <a:ext uri="{FF2B5EF4-FFF2-40B4-BE49-F238E27FC236}">
                      <a16:creationId xmlns:a16="http://schemas.microsoft.com/office/drawing/2014/main" xmlns="" id="{4235FA3F-CFFA-4D6C-A55A-0CE47B3A5619}"/>
                    </a:ext>
                  </a:extLst>
                </p:cNvPr>
                <p:cNvSpPr/>
                <p:nvPr/>
              </p:nvSpPr>
              <p:spPr>
                <a:xfrm>
                  <a:off x="428211" y="149916"/>
                  <a:ext cx="4495800" cy="1857375"/>
                </a:xfrm>
                <a:custGeom>
                  <a:avLst/>
                  <a:gdLst>
                    <a:gd name="connsiteX0" fmla="*/ 4700789 w 4700789"/>
                    <a:gd name="connsiteY0" fmla="*/ 1976907 h 1976907"/>
                    <a:gd name="connsiteX1" fmla="*/ 4700789 w 4700789"/>
                    <a:gd name="connsiteY1" fmla="*/ 0 h 1976907"/>
                    <a:gd name="connsiteX2" fmla="*/ 0 w 4700789"/>
                    <a:gd name="connsiteY2" fmla="*/ 0 h 1976907"/>
                    <a:gd name="connsiteX3" fmla="*/ 0 w 4700789"/>
                    <a:gd name="connsiteY3" fmla="*/ 373487 h 1976907"/>
                    <a:gd name="connsiteX4" fmla="*/ 96591 w 4700789"/>
                    <a:gd name="connsiteY4" fmla="*/ 373487 h 1976907"/>
                    <a:gd name="connsiteX0" fmla="*/ 4700789 w 4700789"/>
                    <a:gd name="connsiteY0" fmla="*/ 1976907 h 1976907"/>
                    <a:gd name="connsiteX1" fmla="*/ 4700789 w 4700789"/>
                    <a:gd name="connsiteY1" fmla="*/ 0 h 1976907"/>
                    <a:gd name="connsiteX2" fmla="*/ 0 w 4700789"/>
                    <a:gd name="connsiteY2" fmla="*/ 0 h 1976907"/>
                    <a:gd name="connsiteX3" fmla="*/ 0 w 4700789"/>
                    <a:gd name="connsiteY3" fmla="*/ 373487 h 1976907"/>
                    <a:gd name="connsiteX4" fmla="*/ 198000 w 4700789"/>
                    <a:gd name="connsiteY4" fmla="*/ 373487 h 1976907"/>
                    <a:gd name="connsiteX0" fmla="*/ 4700789 w 4700789"/>
                    <a:gd name="connsiteY0" fmla="*/ 1976907 h 1976907"/>
                    <a:gd name="connsiteX1" fmla="*/ 4700789 w 4700789"/>
                    <a:gd name="connsiteY1" fmla="*/ 0 h 1976907"/>
                    <a:gd name="connsiteX2" fmla="*/ 0 w 4700789"/>
                    <a:gd name="connsiteY2" fmla="*/ 0 h 1976907"/>
                    <a:gd name="connsiteX3" fmla="*/ 0 w 4700789"/>
                    <a:gd name="connsiteY3" fmla="*/ 373487 h 1976907"/>
                    <a:gd name="connsiteX4" fmla="*/ 159359 w 4700789"/>
                    <a:gd name="connsiteY4" fmla="*/ 373487 h 1976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00789" h="1976907">
                      <a:moveTo>
                        <a:pt x="4700789" y="1976907"/>
                      </a:moveTo>
                      <a:lnTo>
                        <a:pt x="4700789" y="0"/>
                      </a:lnTo>
                      <a:lnTo>
                        <a:pt x="0" y="0"/>
                      </a:lnTo>
                      <a:lnTo>
                        <a:pt x="0" y="373487"/>
                      </a:lnTo>
                      <a:lnTo>
                        <a:pt x="159359" y="373487"/>
                      </a:lnTo>
                    </a:path>
                  </a:pathLst>
                </a:custGeom>
                <a:noFill/>
                <a:ln w="19050">
                  <a:solidFill>
                    <a:schemeClr val="accent5">
                      <a:lumMod val="75000"/>
                    </a:schemeClr>
                  </a:solidFill>
                  <a:headEnd type="oval" w="sm" len="sm"/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65" name="Bulle narrative : ronde 164">
                  <a:extLst>
                    <a:ext uri="{FF2B5EF4-FFF2-40B4-BE49-F238E27FC236}">
                      <a16:creationId xmlns:a16="http://schemas.microsoft.com/office/drawing/2014/main" xmlns="" id="{DA3CFC2C-C651-488B-85E5-CB0FF7D89926}"/>
                    </a:ext>
                  </a:extLst>
                </p:cNvPr>
                <p:cNvSpPr/>
                <p:nvPr/>
              </p:nvSpPr>
              <p:spPr>
                <a:xfrm>
                  <a:off x="993913" y="536713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6" name="Bulle narrative : ronde 165">
                  <a:extLst>
                    <a:ext uri="{FF2B5EF4-FFF2-40B4-BE49-F238E27FC236}">
                      <a16:creationId xmlns:a16="http://schemas.microsoft.com/office/drawing/2014/main" xmlns="" id="{56740CA8-7962-42B5-B95E-BE704CF70940}"/>
                    </a:ext>
                  </a:extLst>
                </p:cNvPr>
                <p:cNvSpPr/>
                <p:nvPr/>
              </p:nvSpPr>
              <p:spPr>
                <a:xfrm>
                  <a:off x="2037522" y="526774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7" name="Bulle narrative : ronde 166">
                  <a:extLst>
                    <a:ext uri="{FF2B5EF4-FFF2-40B4-BE49-F238E27FC236}">
                      <a16:creationId xmlns:a16="http://schemas.microsoft.com/office/drawing/2014/main" xmlns="" id="{27F675EA-5B44-4F42-977A-9B9CF17361E9}"/>
                    </a:ext>
                  </a:extLst>
                </p:cNvPr>
                <p:cNvSpPr/>
                <p:nvPr/>
              </p:nvSpPr>
              <p:spPr>
                <a:xfrm>
                  <a:off x="3110948" y="536713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8" name="Zone de texte 7449">
                  <a:extLst>
                    <a:ext uri="{FF2B5EF4-FFF2-40B4-BE49-F238E27FC236}">
                      <a16:creationId xmlns:a16="http://schemas.microsoft.com/office/drawing/2014/main" xmlns="" id="{42869441-A4B6-4A27-BF3A-2FE3C24F0938}"/>
                    </a:ext>
                  </a:extLst>
                </p:cNvPr>
                <p:cNvSpPr txBox="1"/>
                <p:nvPr/>
              </p:nvSpPr>
              <p:spPr>
                <a:xfrm>
                  <a:off x="636933" y="978316"/>
                  <a:ext cx="998855" cy="18034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i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Acquérir</a:t>
                  </a:r>
                  <a:r>
                    <a:rPr lang="fr-FR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</a:t>
                  </a:r>
                  <a:endParaRPr lang="fr-FR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Zone de texte 7450">
                  <a:extLst>
                    <a:ext uri="{FF2B5EF4-FFF2-40B4-BE49-F238E27FC236}">
                      <a16:creationId xmlns:a16="http://schemas.microsoft.com/office/drawing/2014/main" xmlns="" id="{6AF160C6-A3DE-4E61-840E-6A743074683C}"/>
                    </a:ext>
                  </a:extLst>
                </p:cNvPr>
                <p:cNvSpPr txBox="1"/>
                <p:nvPr/>
              </p:nvSpPr>
              <p:spPr>
                <a:xfrm>
                  <a:off x="2763907" y="954985"/>
                  <a:ext cx="999319" cy="180818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........................</a:t>
                  </a:r>
                  <a:r>
                    <a:rPr lang="fr-FR" sz="11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0" name="Zone de texte 7451">
                  <a:extLst>
                    <a:ext uri="{FF2B5EF4-FFF2-40B4-BE49-F238E27FC236}">
                      <a16:creationId xmlns:a16="http://schemas.microsoft.com/office/drawing/2014/main" xmlns="" id="{BAF9DD49-328F-4077-8571-BB6E79AA5059}"/>
                    </a:ext>
                  </a:extLst>
                </p:cNvPr>
                <p:cNvSpPr txBox="1"/>
                <p:nvPr/>
              </p:nvSpPr>
              <p:spPr>
                <a:xfrm>
                  <a:off x="1690481" y="954985"/>
                  <a:ext cx="999319" cy="180818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........................</a:t>
                  </a:r>
                  <a:r>
                    <a:rPr lang="fr-FR" sz="11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Bulle narrative : ronde 170">
                  <a:extLst>
                    <a:ext uri="{FF2B5EF4-FFF2-40B4-BE49-F238E27FC236}">
                      <a16:creationId xmlns:a16="http://schemas.microsoft.com/office/drawing/2014/main" xmlns="" id="{708B0FF3-2FAD-459C-97CA-DBFE7AB5CDF8}"/>
                    </a:ext>
                  </a:extLst>
                </p:cNvPr>
                <p:cNvSpPr/>
                <p:nvPr/>
              </p:nvSpPr>
              <p:spPr>
                <a:xfrm>
                  <a:off x="1003852" y="1848679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2" name="Bulle narrative : ronde 171">
                  <a:extLst>
                    <a:ext uri="{FF2B5EF4-FFF2-40B4-BE49-F238E27FC236}">
                      <a16:creationId xmlns:a16="http://schemas.microsoft.com/office/drawing/2014/main" xmlns="" id="{AB2D673E-B317-43BB-8639-A4E5EE13F570}"/>
                    </a:ext>
                  </a:extLst>
                </p:cNvPr>
                <p:cNvSpPr/>
                <p:nvPr/>
              </p:nvSpPr>
              <p:spPr>
                <a:xfrm>
                  <a:off x="4164496" y="1848679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3" name="Bulle narrative : ronde 172">
                  <a:extLst>
                    <a:ext uri="{FF2B5EF4-FFF2-40B4-BE49-F238E27FC236}">
                      <a16:creationId xmlns:a16="http://schemas.microsoft.com/office/drawing/2014/main" xmlns="" id="{41D70A75-BBB2-4FE2-84AD-4A1F3321F6A7}"/>
                    </a:ext>
                  </a:extLst>
                </p:cNvPr>
                <p:cNvSpPr/>
                <p:nvPr/>
              </p:nvSpPr>
              <p:spPr>
                <a:xfrm>
                  <a:off x="2047461" y="1848679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" name="Bulle narrative : ronde 173">
                  <a:extLst>
                    <a:ext uri="{FF2B5EF4-FFF2-40B4-BE49-F238E27FC236}">
                      <a16:creationId xmlns:a16="http://schemas.microsoft.com/office/drawing/2014/main" xmlns="" id="{B97A384C-7186-478B-934E-D01AA62FCD6C}"/>
                    </a:ext>
                  </a:extLst>
                </p:cNvPr>
                <p:cNvSpPr/>
                <p:nvPr/>
              </p:nvSpPr>
              <p:spPr>
                <a:xfrm>
                  <a:off x="3101009" y="1858618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5" name="Bulle narrative : ronde 174">
                  <a:extLst>
                    <a:ext uri="{FF2B5EF4-FFF2-40B4-BE49-F238E27FC236}">
                      <a16:creationId xmlns:a16="http://schemas.microsoft.com/office/drawing/2014/main" xmlns="" id="{E02EDE84-A276-4A4B-8F36-A0600B7D9035}"/>
                    </a:ext>
                  </a:extLst>
                </p:cNvPr>
                <p:cNvSpPr/>
                <p:nvPr/>
              </p:nvSpPr>
              <p:spPr>
                <a:xfrm>
                  <a:off x="3051313" y="1192696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6" name="Bulle narrative : ronde 175">
                  <a:extLst>
                    <a:ext uri="{FF2B5EF4-FFF2-40B4-BE49-F238E27FC236}">
                      <a16:creationId xmlns:a16="http://schemas.microsoft.com/office/drawing/2014/main" xmlns="" id="{71DD6B1D-34D1-4930-A298-48904FA5D89C}"/>
                    </a:ext>
                  </a:extLst>
                </p:cNvPr>
                <p:cNvSpPr/>
                <p:nvPr/>
              </p:nvSpPr>
              <p:spPr>
                <a:xfrm>
                  <a:off x="0" y="366076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7" name="Bulle narrative : ronde 176">
                  <a:extLst>
                    <a:ext uri="{FF2B5EF4-FFF2-40B4-BE49-F238E27FC236}">
                      <a16:creationId xmlns:a16="http://schemas.microsoft.com/office/drawing/2014/main" xmlns="" id="{4A6D1BB9-D42F-4955-8705-D185167E8733}"/>
                    </a:ext>
                  </a:extLst>
                </p:cNvPr>
                <p:cNvSpPr/>
                <p:nvPr/>
              </p:nvSpPr>
              <p:spPr>
                <a:xfrm>
                  <a:off x="0" y="793064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8" name="Bulle narrative : ronde 177">
                  <a:extLst>
                    <a:ext uri="{FF2B5EF4-FFF2-40B4-BE49-F238E27FC236}">
                      <a16:creationId xmlns:a16="http://schemas.microsoft.com/office/drawing/2014/main" xmlns="" id="{55A6244D-0E0F-49AC-86D4-26961DC615A2}"/>
                    </a:ext>
                  </a:extLst>
                </p:cNvPr>
                <p:cNvSpPr/>
                <p:nvPr/>
              </p:nvSpPr>
              <p:spPr>
                <a:xfrm>
                  <a:off x="4184374" y="0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9" name="Bulle narrative : ronde 178">
                  <a:extLst>
                    <a:ext uri="{FF2B5EF4-FFF2-40B4-BE49-F238E27FC236}">
                      <a16:creationId xmlns:a16="http://schemas.microsoft.com/office/drawing/2014/main" xmlns="" id="{3DC26506-D579-4FC8-BCF4-16B0B80D4ACF}"/>
                    </a:ext>
                  </a:extLst>
                </p:cNvPr>
                <p:cNvSpPr/>
                <p:nvPr/>
              </p:nvSpPr>
              <p:spPr>
                <a:xfrm>
                  <a:off x="5113792" y="474357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0" name="Bulle narrative : ronde 179">
                  <a:extLst>
                    <a:ext uri="{FF2B5EF4-FFF2-40B4-BE49-F238E27FC236}">
                      <a16:creationId xmlns:a16="http://schemas.microsoft.com/office/drawing/2014/main" xmlns="" id="{7A05485D-539C-47E3-A15F-4C9D41C2FC05}"/>
                    </a:ext>
                  </a:extLst>
                </p:cNvPr>
                <p:cNvSpPr/>
                <p:nvPr/>
              </p:nvSpPr>
              <p:spPr>
                <a:xfrm>
                  <a:off x="5402612" y="949379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" name="Bulle narrative : ronde 180">
                  <a:extLst>
                    <a:ext uri="{FF2B5EF4-FFF2-40B4-BE49-F238E27FC236}">
                      <a16:creationId xmlns:a16="http://schemas.microsoft.com/office/drawing/2014/main" xmlns="" id="{9F63AD9A-5176-4217-84B4-9F892BE409FD}"/>
                    </a:ext>
                  </a:extLst>
                </p:cNvPr>
                <p:cNvSpPr/>
                <p:nvPr/>
              </p:nvSpPr>
              <p:spPr>
                <a:xfrm>
                  <a:off x="5415638" y="2383272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" name="Bulle narrative : ronde 181">
                  <a:extLst>
                    <a:ext uri="{FF2B5EF4-FFF2-40B4-BE49-F238E27FC236}">
                      <a16:creationId xmlns:a16="http://schemas.microsoft.com/office/drawing/2014/main" xmlns="" id="{C1F3D986-79CE-4C54-BF56-612E74B89474}"/>
                    </a:ext>
                  </a:extLst>
                </p:cNvPr>
                <p:cNvSpPr/>
                <p:nvPr/>
              </p:nvSpPr>
              <p:spPr>
                <a:xfrm>
                  <a:off x="5423213" y="1679194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3" name="Bulle narrative : ronde 182">
                  <a:extLst>
                    <a:ext uri="{FF2B5EF4-FFF2-40B4-BE49-F238E27FC236}">
                      <a16:creationId xmlns:a16="http://schemas.microsoft.com/office/drawing/2014/main" xmlns="" id="{0316D971-A0F1-4DA0-AC4C-E4D935B9EE5B}"/>
                    </a:ext>
                  </a:extLst>
                </p:cNvPr>
                <p:cNvSpPr/>
                <p:nvPr/>
              </p:nvSpPr>
              <p:spPr>
                <a:xfrm>
                  <a:off x="19879" y="1848679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" name="Zone de texte 7465">
                  <a:extLst>
                    <a:ext uri="{FF2B5EF4-FFF2-40B4-BE49-F238E27FC236}">
                      <a16:creationId xmlns:a16="http://schemas.microsoft.com/office/drawing/2014/main" xmlns="" id="{4F5D55EB-418B-4FBC-A2D7-0BA9537C910F}"/>
                    </a:ext>
                  </a:extLst>
                </p:cNvPr>
                <p:cNvSpPr txBox="1"/>
                <p:nvPr/>
              </p:nvSpPr>
              <p:spPr>
                <a:xfrm>
                  <a:off x="567359" y="2291527"/>
                  <a:ext cx="998855" cy="18034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........................</a:t>
                  </a:r>
                  <a:r>
                    <a:rPr lang="fr-FR" sz="11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5" name="Zone de texte 7466">
                  <a:extLst>
                    <a:ext uri="{FF2B5EF4-FFF2-40B4-BE49-F238E27FC236}">
                      <a16:creationId xmlns:a16="http://schemas.microsoft.com/office/drawing/2014/main" xmlns="" id="{2AD54180-1656-4808-BB32-94324A9C5C1B}"/>
                    </a:ext>
                  </a:extLst>
                </p:cNvPr>
                <p:cNvSpPr txBox="1"/>
                <p:nvPr/>
              </p:nvSpPr>
              <p:spPr>
                <a:xfrm>
                  <a:off x="2714211" y="2286466"/>
                  <a:ext cx="998855" cy="18034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........................</a:t>
                  </a:r>
                  <a:r>
                    <a:rPr lang="fr-FR" sz="11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6" name="Zone de texte 7467">
                  <a:extLst>
                    <a:ext uri="{FF2B5EF4-FFF2-40B4-BE49-F238E27FC236}">
                      <a16:creationId xmlns:a16="http://schemas.microsoft.com/office/drawing/2014/main" xmlns="" id="{8E5B53E9-927C-450A-80AF-4E9F9FA6EF8B}"/>
                    </a:ext>
                  </a:extLst>
                </p:cNvPr>
                <p:cNvSpPr txBox="1"/>
                <p:nvPr/>
              </p:nvSpPr>
              <p:spPr>
                <a:xfrm>
                  <a:off x="1640785" y="2286466"/>
                  <a:ext cx="998855" cy="18034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........................</a:t>
                  </a:r>
                  <a:r>
                    <a:rPr lang="fr-FR" sz="11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7" name="Zone de texte 7468">
                  <a:extLst>
                    <a:ext uri="{FF2B5EF4-FFF2-40B4-BE49-F238E27FC236}">
                      <a16:creationId xmlns:a16="http://schemas.microsoft.com/office/drawing/2014/main" xmlns="" id="{AF99BB88-177C-4948-A9DE-7ECF09A3218B}"/>
                    </a:ext>
                  </a:extLst>
                </p:cNvPr>
                <p:cNvSpPr txBox="1"/>
                <p:nvPr/>
              </p:nvSpPr>
              <p:spPr>
                <a:xfrm>
                  <a:off x="3797576" y="2286466"/>
                  <a:ext cx="998855" cy="18034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36000" tIns="0" rIns="36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........................</a:t>
                  </a:r>
                  <a:r>
                    <a:rPr lang="fr-FR" sz="11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88" name="Groupe 187">
                  <a:extLst>
                    <a:ext uri="{FF2B5EF4-FFF2-40B4-BE49-F238E27FC236}">
                      <a16:creationId xmlns:a16="http://schemas.microsoft.com/office/drawing/2014/main" xmlns="" id="{07BEA4B5-75CA-4835-8350-56EF2C2C21CD}"/>
                    </a:ext>
                  </a:extLst>
                </p:cNvPr>
                <p:cNvGrpSpPr/>
                <p:nvPr/>
              </p:nvGrpSpPr>
              <p:grpSpPr>
                <a:xfrm>
                  <a:off x="1530626" y="1391479"/>
                  <a:ext cx="287655" cy="514500"/>
                  <a:chOff x="0" y="0"/>
                  <a:chExt cx="287655" cy="514500"/>
                </a:xfrm>
              </p:grpSpPr>
              <p:cxnSp>
                <p:nvCxnSpPr>
                  <p:cNvPr id="213" name="Connecteur droit avec flèche 212">
                    <a:extLst>
                      <a:ext uri="{FF2B5EF4-FFF2-40B4-BE49-F238E27FC236}">
                        <a16:creationId xmlns:a16="http://schemas.microsoft.com/office/drawing/2014/main" xmlns="" id="{692D1354-8CC0-4079-A9C6-675A1FEF87BE}"/>
                      </a:ext>
                    </a:extLst>
                  </p:cNvPr>
                  <p:cNvCxnSpPr/>
                  <p:nvPr/>
                </p:nvCxnSpPr>
                <p:spPr>
                  <a:xfrm>
                    <a:off x="142875" y="190500"/>
                    <a:ext cx="0" cy="324000"/>
                  </a:xfrm>
                  <a:prstGeom prst="straightConnector1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4" name="Bulle narrative : ronde 213">
                    <a:extLst>
                      <a:ext uri="{FF2B5EF4-FFF2-40B4-BE49-F238E27FC236}">
                        <a16:creationId xmlns:a16="http://schemas.microsoft.com/office/drawing/2014/main" xmlns="" id="{250FA867-570D-4DB7-9828-2C8395290D3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87655" cy="287655"/>
                  </a:xfrm>
                  <a:prstGeom prst="wedgeEllipseCallout">
                    <a:avLst>
                      <a:gd name="adj1" fmla="val 15591"/>
                      <a:gd name="adj2" fmla="val 39321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36000" tIns="36000" rIns="3600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1100" dirty="0">
                        <a:solidFill>
                          <a:srgbClr val="AEAAAA"/>
                        </a:solidFill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a:t>...</a:t>
                    </a:r>
                    <a:endParaRPr lang="fr-FR" sz="1100" dirty="0">
                      <a:effectLst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9" name="Groupe 188">
                  <a:extLst>
                    <a:ext uri="{FF2B5EF4-FFF2-40B4-BE49-F238E27FC236}">
                      <a16:creationId xmlns:a16="http://schemas.microsoft.com/office/drawing/2014/main" xmlns="" id="{F0F299AE-BC33-47E9-B15A-F0A17825FBE3}"/>
                    </a:ext>
                  </a:extLst>
                </p:cNvPr>
                <p:cNvGrpSpPr/>
                <p:nvPr/>
              </p:nvGrpSpPr>
              <p:grpSpPr>
                <a:xfrm>
                  <a:off x="2574235" y="1401418"/>
                  <a:ext cx="287655" cy="514500"/>
                  <a:chOff x="0" y="0"/>
                  <a:chExt cx="287655" cy="514500"/>
                </a:xfrm>
              </p:grpSpPr>
              <p:cxnSp>
                <p:nvCxnSpPr>
                  <p:cNvPr id="211" name="Connecteur droit avec flèche 210">
                    <a:extLst>
                      <a:ext uri="{FF2B5EF4-FFF2-40B4-BE49-F238E27FC236}">
                        <a16:creationId xmlns:a16="http://schemas.microsoft.com/office/drawing/2014/main" xmlns="" id="{B61E16E7-3C0F-4658-B1DA-D7B7B6E7FAD3}"/>
                      </a:ext>
                    </a:extLst>
                  </p:cNvPr>
                  <p:cNvCxnSpPr/>
                  <p:nvPr/>
                </p:nvCxnSpPr>
                <p:spPr>
                  <a:xfrm>
                    <a:off x="142875" y="190500"/>
                    <a:ext cx="0" cy="324000"/>
                  </a:xfrm>
                  <a:prstGeom prst="straightConnector1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2" name="Bulle narrative : ronde 211">
                    <a:extLst>
                      <a:ext uri="{FF2B5EF4-FFF2-40B4-BE49-F238E27FC236}">
                        <a16:creationId xmlns:a16="http://schemas.microsoft.com/office/drawing/2014/main" xmlns="" id="{E8427DE3-50B7-46D5-952A-5310857DC48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87655" cy="287655"/>
                  </a:xfrm>
                  <a:prstGeom prst="wedgeEllipseCallout">
                    <a:avLst>
                      <a:gd name="adj1" fmla="val 15591"/>
                      <a:gd name="adj2" fmla="val 39321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36000" tIns="36000" rIns="3600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1100" dirty="0">
                        <a:solidFill>
                          <a:srgbClr val="AEAAAA"/>
                        </a:solidFill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a:t>...</a:t>
                    </a:r>
                    <a:endParaRPr lang="fr-FR" sz="1100" dirty="0">
                      <a:effectLst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90" name="Groupe 189">
                  <a:extLst>
                    <a:ext uri="{FF2B5EF4-FFF2-40B4-BE49-F238E27FC236}">
                      <a16:creationId xmlns:a16="http://schemas.microsoft.com/office/drawing/2014/main" xmlns="" id="{1B6FB47D-5338-4778-A3D6-AC742311F230}"/>
                    </a:ext>
                  </a:extLst>
                </p:cNvPr>
                <p:cNvGrpSpPr/>
                <p:nvPr/>
              </p:nvGrpSpPr>
              <p:grpSpPr>
                <a:xfrm>
                  <a:off x="3627783" y="1401418"/>
                  <a:ext cx="287655" cy="514500"/>
                  <a:chOff x="0" y="0"/>
                  <a:chExt cx="287655" cy="514500"/>
                </a:xfrm>
              </p:grpSpPr>
              <p:cxnSp>
                <p:nvCxnSpPr>
                  <p:cNvPr id="209" name="Connecteur droit avec flèche 208">
                    <a:extLst>
                      <a:ext uri="{FF2B5EF4-FFF2-40B4-BE49-F238E27FC236}">
                        <a16:creationId xmlns:a16="http://schemas.microsoft.com/office/drawing/2014/main" xmlns="" id="{BF04D1FE-370E-4895-9AAC-0D28757CA311}"/>
                      </a:ext>
                    </a:extLst>
                  </p:cNvPr>
                  <p:cNvCxnSpPr/>
                  <p:nvPr/>
                </p:nvCxnSpPr>
                <p:spPr>
                  <a:xfrm>
                    <a:off x="142875" y="190500"/>
                    <a:ext cx="0" cy="324000"/>
                  </a:xfrm>
                  <a:prstGeom prst="straightConnector1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0" name="Bulle narrative : ronde 209">
                    <a:extLst>
                      <a:ext uri="{FF2B5EF4-FFF2-40B4-BE49-F238E27FC236}">
                        <a16:creationId xmlns:a16="http://schemas.microsoft.com/office/drawing/2014/main" xmlns="" id="{B17D2494-52F0-4DDE-A6FD-F17F5F33FCB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87655" cy="287655"/>
                  </a:xfrm>
                  <a:prstGeom prst="wedgeEllipseCallout">
                    <a:avLst>
                      <a:gd name="adj1" fmla="val 15591"/>
                      <a:gd name="adj2" fmla="val 39321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36000" tIns="36000" rIns="3600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1100" dirty="0">
                        <a:solidFill>
                          <a:srgbClr val="AEAAAA"/>
                        </a:solidFill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a:t>...</a:t>
                    </a:r>
                    <a:endParaRPr lang="fr-FR" sz="1100" dirty="0">
                      <a:effectLst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91" name="Groupe 190">
                  <a:extLst>
                    <a:ext uri="{FF2B5EF4-FFF2-40B4-BE49-F238E27FC236}">
                      <a16:creationId xmlns:a16="http://schemas.microsoft.com/office/drawing/2014/main" xmlns="" id="{639A06D8-6B6F-4916-AAC6-07ECEAC0B766}"/>
                    </a:ext>
                  </a:extLst>
                </p:cNvPr>
                <p:cNvGrpSpPr/>
                <p:nvPr/>
              </p:nvGrpSpPr>
              <p:grpSpPr>
                <a:xfrm>
                  <a:off x="2588865" y="123403"/>
                  <a:ext cx="252000" cy="470610"/>
                  <a:chOff x="14630" y="43890"/>
                  <a:chExt cx="252000" cy="470610"/>
                </a:xfrm>
              </p:grpSpPr>
              <p:cxnSp>
                <p:nvCxnSpPr>
                  <p:cNvPr id="207" name="Connecteur droit avec flèche 206">
                    <a:extLst>
                      <a:ext uri="{FF2B5EF4-FFF2-40B4-BE49-F238E27FC236}">
                        <a16:creationId xmlns:a16="http://schemas.microsoft.com/office/drawing/2014/main" xmlns="" id="{9FE844F3-F155-4050-AB3E-EBA8FFE7ECBB}"/>
                      </a:ext>
                    </a:extLst>
                  </p:cNvPr>
                  <p:cNvCxnSpPr/>
                  <p:nvPr/>
                </p:nvCxnSpPr>
                <p:spPr>
                  <a:xfrm>
                    <a:off x="142875" y="190500"/>
                    <a:ext cx="0" cy="324000"/>
                  </a:xfrm>
                  <a:prstGeom prst="straightConnector1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8" name="Bulle narrative : ronde 207">
                    <a:extLst>
                      <a:ext uri="{FF2B5EF4-FFF2-40B4-BE49-F238E27FC236}">
                        <a16:creationId xmlns:a16="http://schemas.microsoft.com/office/drawing/2014/main" xmlns="" id="{552D78D6-29D4-43CF-985A-C1F453450B49}"/>
                      </a:ext>
                    </a:extLst>
                  </p:cNvPr>
                  <p:cNvSpPr/>
                  <p:nvPr/>
                </p:nvSpPr>
                <p:spPr>
                  <a:xfrm>
                    <a:off x="14630" y="43890"/>
                    <a:ext cx="252000" cy="252000"/>
                  </a:xfrm>
                  <a:prstGeom prst="wedgeEllipseCallout">
                    <a:avLst>
                      <a:gd name="adj1" fmla="val 15591"/>
                      <a:gd name="adj2" fmla="val 39321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36000" tIns="36000" rIns="3600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1100" dirty="0">
                        <a:solidFill>
                          <a:srgbClr val="AEAAAA"/>
                        </a:solidFill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a:t>...</a:t>
                    </a:r>
                    <a:endParaRPr lang="fr-FR" sz="1100" dirty="0">
                      <a:effectLst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92" name="Groupe 191">
                  <a:extLst>
                    <a:ext uri="{FF2B5EF4-FFF2-40B4-BE49-F238E27FC236}">
                      <a16:creationId xmlns:a16="http://schemas.microsoft.com/office/drawing/2014/main" xmlns="" id="{34E3C78F-9CC7-472D-9688-9638F1F0C725}"/>
                    </a:ext>
                  </a:extLst>
                </p:cNvPr>
                <p:cNvGrpSpPr/>
                <p:nvPr/>
              </p:nvGrpSpPr>
              <p:grpSpPr>
                <a:xfrm>
                  <a:off x="1535317" y="133342"/>
                  <a:ext cx="252000" cy="470610"/>
                  <a:chOff x="14630" y="43890"/>
                  <a:chExt cx="252000" cy="470610"/>
                </a:xfrm>
              </p:grpSpPr>
              <p:cxnSp>
                <p:nvCxnSpPr>
                  <p:cNvPr id="205" name="Connecteur droit avec flèche 204">
                    <a:extLst>
                      <a:ext uri="{FF2B5EF4-FFF2-40B4-BE49-F238E27FC236}">
                        <a16:creationId xmlns:a16="http://schemas.microsoft.com/office/drawing/2014/main" xmlns="" id="{3E79B682-A4B2-4CA7-A204-E13EF82330E5}"/>
                      </a:ext>
                    </a:extLst>
                  </p:cNvPr>
                  <p:cNvCxnSpPr/>
                  <p:nvPr/>
                </p:nvCxnSpPr>
                <p:spPr>
                  <a:xfrm>
                    <a:off x="142875" y="190500"/>
                    <a:ext cx="0" cy="324000"/>
                  </a:xfrm>
                  <a:prstGeom prst="straightConnector1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6" name="Bulle narrative : ronde 205">
                    <a:extLst>
                      <a:ext uri="{FF2B5EF4-FFF2-40B4-BE49-F238E27FC236}">
                        <a16:creationId xmlns:a16="http://schemas.microsoft.com/office/drawing/2014/main" xmlns="" id="{8FA79F1B-7A69-4042-B0F5-BB59B66A6302}"/>
                      </a:ext>
                    </a:extLst>
                  </p:cNvPr>
                  <p:cNvSpPr/>
                  <p:nvPr/>
                </p:nvSpPr>
                <p:spPr>
                  <a:xfrm>
                    <a:off x="14630" y="43890"/>
                    <a:ext cx="252000" cy="252000"/>
                  </a:xfrm>
                  <a:prstGeom prst="wedgeEllipseCallout">
                    <a:avLst>
                      <a:gd name="adj1" fmla="val 15591"/>
                      <a:gd name="adj2" fmla="val 39321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36000" tIns="36000" rIns="3600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1100" dirty="0">
                        <a:solidFill>
                          <a:srgbClr val="AEAAAA"/>
                        </a:solidFill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a:t>...</a:t>
                    </a:r>
                    <a:endParaRPr lang="fr-FR" sz="1100" dirty="0">
                      <a:effectLst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93" name="Groupe 192">
                  <a:extLst>
                    <a:ext uri="{FF2B5EF4-FFF2-40B4-BE49-F238E27FC236}">
                      <a16:creationId xmlns:a16="http://schemas.microsoft.com/office/drawing/2014/main" xmlns="" id="{436795B1-7CF2-4068-AACE-C89F70C16412}"/>
                    </a:ext>
                  </a:extLst>
                </p:cNvPr>
                <p:cNvGrpSpPr/>
                <p:nvPr/>
              </p:nvGrpSpPr>
              <p:grpSpPr>
                <a:xfrm>
                  <a:off x="4969565" y="1470992"/>
                  <a:ext cx="287655" cy="514351"/>
                  <a:chOff x="0" y="0"/>
                  <a:chExt cx="287655" cy="514500"/>
                </a:xfrm>
              </p:grpSpPr>
              <p:cxnSp>
                <p:nvCxnSpPr>
                  <p:cNvPr id="203" name="Connecteur droit avec flèche 202">
                    <a:extLst>
                      <a:ext uri="{FF2B5EF4-FFF2-40B4-BE49-F238E27FC236}">
                        <a16:creationId xmlns:a16="http://schemas.microsoft.com/office/drawing/2014/main" xmlns="" id="{C628A6D9-8924-4CB3-B8D1-A8352D887446}"/>
                      </a:ext>
                    </a:extLst>
                  </p:cNvPr>
                  <p:cNvCxnSpPr/>
                  <p:nvPr/>
                </p:nvCxnSpPr>
                <p:spPr>
                  <a:xfrm>
                    <a:off x="142875" y="190500"/>
                    <a:ext cx="0" cy="324000"/>
                  </a:xfrm>
                  <a:prstGeom prst="straightConnector1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4" name="Bulle narrative : ronde 203">
                    <a:extLst>
                      <a:ext uri="{FF2B5EF4-FFF2-40B4-BE49-F238E27FC236}">
                        <a16:creationId xmlns:a16="http://schemas.microsoft.com/office/drawing/2014/main" xmlns="" id="{4D2380B9-32BF-4EE2-91BF-6AD28B5F664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87655" cy="287655"/>
                  </a:xfrm>
                  <a:prstGeom prst="wedgeEllipseCallout">
                    <a:avLst>
                      <a:gd name="adj1" fmla="val 15591"/>
                      <a:gd name="adj2" fmla="val 39321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36000" tIns="36000" rIns="3600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fr-FR" sz="1100" dirty="0">
                        <a:solidFill>
                          <a:srgbClr val="AEAAAA"/>
                        </a:solidFill>
                        <a:effectLst/>
                        <a:ea typeface="Calibri" panose="020F0502020204030204" pitchFamily="34" charset="0"/>
                        <a:cs typeface="Arial" panose="020B0604020202020204" pitchFamily="34" charset="0"/>
                      </a:rPr>
                      <a:t>...</a:t>
                    </a:r>
                    <a:endParaRPr lang="fr-FR" sz="1100" dirty="0">
                      <a:effectLst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94" name="Bulle narrative : ronde 193">
                  <a:extLst>
                    <a:ext uri="{FF2B5EF4-FFF2-40B4-BE49-F238E27FC236}">
                      <a16:creationId xmlns:a16="http://schemas.microsoft.com/office/drawing/2014/main" xmlns="" id="{E3EC08E5-6B73-4BEE-AE7A-EEEAFA3326F0}"/>
                    </a:ext>
                  </a:extLst>
                </p:cNvPr>
                <p:cNvSpPr/>
                <p:nvPr/>
              </p:nvSpPr>
              <p:spPr>
                <a:xfrm>
                  <a:off x="695739" y="536713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5" name="Bulle narrative : ronde 194">
                  <a:extLst>
                    <a:ext uri="{FF2B5EF4-FFF2-40B4-BE49-F238E27FC236}">
                      <a16:creationId xmlns:a16="http://schemas.microsoft.com/office/drawing/2014/main" xmlns="" id="{7DF09DA9-143C-4086-9657-A762C64B2821}"/>
                    </a:ext>
                  </a:extLst>
                </p:cNvPr>
                <p:cNvSpPr/>
                <p:nvPr/>
              </p:nvSpPr>
              <p:spPr>
                <a:xfrm>
                  <a:off x="1302026" y="526774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20" name="Flèche droite 325">
              <a:extLst>
                <a:ext uri="{FF2B5EF4-FFF2-40B4-BE49-F238E27FC236}">
                  <a16:creationId xmlns:a16="http://schemas.microsoft.com/office/drawing/2014/main" xmlns="" id="{ED92E433-90A6-4B3A-845B-FB3A380F2306}"/>
                </a:ext>
              </a:extLst>
            </p:cNvPr>
            <p:cNvSpPr/>
            <p:nvPr/>
          </p:nvSpPr>
          <p:spPr>
            <a:xfrm>
              <a:off x="4528778" y="5582507"/>
              <a:ext cx="254078" cy="203767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121" name="Zone de texte 7490">
              <a:extLst>
                <a:ext uri="{FF2B5EF4-FFF2-40B4-BE49-F238E27FC236}">
                  <a16:creationId xmlns:a16="http://schemas.microsoft.com/office/drawing/2014/main" xmlns="" id="{C0DAB628-F968-4CA4-8855-9D3A04DBCEB3}"/>
                </a:ext>
              </a:extLst>
            </p:cNvPr>
            <p:cNvSpPr txBox="1"/>
            <p:nvPr/>
          </p:nvSpPr>
          <p:spPr>
            <a:xfrm>
              <a:off x="5212938" y="3379843"/>
              <a:ext cx="167838" cy="178879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  <a:spcAft>
                  <a:spcPts val="800"/>
                </a:spcAft>
              </a:pPr>
              <a:r>
                <a:rPr lang="fr-FR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4" name="Organigramme : Données stockées 303">
            <a:extLst>
              <a:ext uri="{FF2B5EF4-FFF2-40B4-BE49-F238E27FC236}">
                <a16:creationId xmlns:a16="http://schemas.microsoft.com/office/drawing/2014/main" xmlns="" id="{3A6CD409-9154-473E-B43E-361040FC2F43}"/>
              </a:ext>
            </a:extLst>
          </p:cNvPr>
          <p:cNvSpPr/>
          <p:nvPr/>
        </p:nvSpPr>
        <p:spPr>
          <a:xfrm>
            <a:off x="363644" y="1457553"/>
            <a:ext cx="406295" cy="324000"/>
          </a:xfrm>
          <a:prstGeom prst="flowChartOnlineStorage">
            <a:avLst/>
          </a:prstGeom>
          <a:solidFill>
            <a:srgbClr val="FFC000">
              <a:lumMod val="75000"/>
            </a:srgb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Zone de texte 7410">
            <a:extLst>
              <a:ext uri="{FF2B5EF4-FFF2-40B4-BE49-F238E27FC236}">
                <a16:creationId xmlns:a16="http://schemas.microsoft.com/office/drawing/2014/main" xmlns="" id="{2878AE7B-5FBE-4115-8E32-39E6CE645159}"/>
              </a:ext>
            </a:extLst>
          </p:cNvPr>
          <p:cNvSpPr txBox="1"/>
          <p:nvPr/>
        </p:nvSpPr>
        <p:spPr>
          <a:xfrm>
            <a:off x="799463" y="1503911"/>
            <a:ext cx="3667684" cy="85757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000"/>
              </a:lnSpc>
            </a:pP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Compléter les noms des différents blocs de la représentation fonctionnel du notre système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xmlns="" id="{8EEA7A80-C1C6-4BA2-AC8F-643CED54B791}"/>
              </a:ext>
            </a:extLst>
          </p:cNvPr>
          <p:cNvSpPr/>
          <p:nvPr/>
        </p:nvSpPr>
        <p:spPr>
          <a:xfrm>
            <a:off x="2308944" y="4270529"/>
            <a:ext cx="1004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Traiter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xmlns="" id="{3A42ABD1-C00C-4AA6-8EF2-20D63325C9E9}"/>
              </a:ext>
            </a:extLst>
          </p:cNvPr>
          <p:cNvSpPr/>
          <p:nvPr/>
        </p:nvSpPr>
        <p:spPr>
          <a:xfrm>
            <a:off x="3206137" y="4271942"/>
            <a:ext cx="16764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Communiquer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9" name="ZoneTexte 308">
            <a:extLst>
              <a:ext uri="{FF2B5EF4-FFF2-40B4-BE49-F238E27FC236}">
                <a16:creationId xmlns:a16="http://schemas.microsoft.com/office/drawing/2014/main" xmlns="" id="{53E8736A-289D-44FD-A074-D67A5DDACAB6}"/>
              </a:ext>
            </a:extLst>
          </p:cNvPr>
          <p:cNvSpPr txBox="1"/>
          <p:nvPr/>
        </p:nvSpPr>
        <p:spPr>
          <a:xfrm>
            <a:off x="2588113" y="4104897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10" name="ZoneTexte 309">
            <a:extLst>
              <a:ext uri="{FF2B5EF4-FFF2-40B4-BE49-F238E27FC236}">
                <a16:creationId xmlns:a16="http://schemas.microsoft.com/office/drawing/2014/main" xmlns="" id="{657BD873-CAED-405D-9761-B5D4C7677043}"/>
              </a:ext>
            </a:extLst>
          </p:cNvPr>
          <p:cNvSpPr txBox="1"/>
          <p:nvPr/>
        </p:nvSpPr>
        <p:spPr>
          <a:xfrm>
            <a:off x="3829041" y="4078867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xmlns="" id="{3DFDAB21-0AFE-49D8-91BE-10BD89012705}"/>
              </a:ext>
            </a:extLst>
          </p:cNvPr>
          <p:cNvSpPr/>
          <p:nvPr/>
        </p:nvSpPr>
        <p:spPr>
          <a:xfrm>
            <a:off x="834699" y="5928154"/>
            <a:ext cx="122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Alimenter 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xmlns="" id="{E8138390-9389-46E9-A2CC-FDA53579318B}"/>
              </a:ext>
            </a:extLst>
          </p:cNvPr>
          <p:cNvSpPr/>
          <p:nvPr/>
        </p:nvSpPr>
        <p:spPr>
          <a:xfrm>
            <a:off x="2250502" y="5936874"/>
            <a:ext cx="13064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Distribuer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xmlns="" id="{983D17D7-ADD7-481E-B797-42D1C22C143C}"/>
              </a:ext>
            </a:extLst>
          </p:cNvPr>
          <p:cNvSpPr/>
          <p:nvPr/>
        </p:nvSpPr>
        <p:spPr>
          <a:xfrm>
            <a:off x="3453156" y="5933178"/>
            <a:ext cx="11710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Convertir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xmlns="" id="{2F7F9974-D7C6-4552-A96E-E394ED0C8FFF}"/>
              </a:ext>
            </a:extLst>
          </p:cNvPr>
          <p:cNvSpPr/>
          <p:nvPr/>
        </p:nvSpPr>
        <p:spPr>
          <a:xfrm>
            <a:off x="4563005" y="5934725"/>
            <a:ext cx="1486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Transmettre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5" name="ZoneTexte 314">
            <a:extLst>
              <a:ext uri="{FF2B5EF4-FFF2-40B4-BE49-F238E27FC236}">
                <a16:creationId xmlns:a16="http://schemas.microsoft.com/office/drawing/2014/main" xmlns="" id="{0CCC43F7-F4AF-4229-9701-E8E5F42D5FD5}"/>
              </a:ext>
            </a:extLst>
          </p:cNvPr>
          <p:cNvSpPr txBox="1"/>
          <p:nvPr/>
        </p:nvSpPr>
        <p:spPr>
          <a:xfrm>
            <a:off x="1239761" y="5723652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16" name="ZoneTexte 315">
            <a:extLst>
              <a:ext uri="{FF2B5EF4-FFF2-40B4-BE49-F238E27FC236}">
                <a16:creationId xmlns:a16="http://schemas.microsoft.com/office/drawing/2014/main" xmlns="" id="{E49F9B47-D351-44EB-8C0B-F916066EB584}"/>
              </a:ext>
            </a:extLst>
          </p:cNvPr>
          <p:cNvSpPr txBox="1"/>
          <p:nvPr/>
        </p:nvSpPr>
        <p:spPr>
          <a:xfrm>
            <a:off x="2631870" y="5707654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17" name="ZoneTexte 316">
            <a:extLst>
              <a:ext uri="{FF2B5EF4-FFF2-40B4-BE49-F238E27FC236}">
                <a16:creationId xmlns:a16="http://schemas.microsoft.com/office/drawing/2014/main" xmlns="" id="{13B585A3-1F1B-4117-961F-43E7B276C029}"/>
              </a:ext>
            </a:extLst>
          </p:cNvPr>
          <p:cNvSpPr txBox="1"/>
          <p:nvPr/>
        </p:nvSpPr>
        <p:spPr>
          <a:xfrm>
            <a:off x="3743574" y="5724173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18" name="ZoneTexte 317">
            <a:extLst>
              <a:ext uri="{FF2B5EF4-FFF2-40B4-BE49-F238E27FC236}">
                <a16:creationId xmlns:a16="http://schemas.microsoft.com/office/drawing/2014/main" xmlns="" id="{AD882E84-3D7D-4113-84F2-7D23BB061F5D}"/>
              </a:ext>
            </a:extLst>
          </p:cNvPr>
          <p:cNvSpPr txBox="1"/>
          <p:nvPr/>
        </p:nvSpPr>
        <p:spPr>
          <a:xfrm>
            <a:off x="5021698" y="5683083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435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3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300"/>
                            </p:stCondLst>
                            <p:childTnLst>
                              <p:par>
                                <p:cTn id="3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300"/>
                            </p:stCondLst>
                            <p:childTnLst>
                              <p:par>
                                <p:cTn id="3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3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"/>
                            </p:stCondLst>
                            <p:childTnLst>
                              <p:par>
                                <p:cTn id="5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600"/>
                            </p:stCondLst>
                            <p:childTnLst>
                              <p:par>
                                <p:cTn id="56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3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3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"/>
                            </p:stCondLst>
                            <p:childTnLst>
                              <p:par>
                                <p:cTn id="8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800"/>
                            </p:stCondLst>
                            <p:childTnLst>
                              <p:par>
                                <p:cTn id="9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3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900"/>
                            </p:stCondLst>
                            <p:childTnLst>
                              <p:par>
                                <p:cTn id="10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900"/>
                            </p:stCondLst>
                            <p:childTnLst>
                              <p:par>
                                <p:cTn id="10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3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1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800"/>
                            </p:stCondLst>
                            <p:childTnLst>
                              <p:par>
                                <p:cTn id="12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3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animBg="1"/>
      <p:bldP spid="15" grpId="0" animBg="1"/>
      <p:bldP spid="304" grpId="0" animBg="1"/>
      <p:bldP spid="305" grpId="0"/>
      <p:bldP spid="307" grpId="0"/>
      <p:bldP spid="308" grpId="0"/>
      <p:bldP spid="309" grpId="0"/>
      <p:bldP spid="309" grpId="1"/>
      <p:bldP spid="309" grpId="2"/>
      <p:bldP spid="310" grpId="0"/>
      <p:bldP spid="310" grpId="1"/>
      <p:bldP spid="310" grpId="2"/>
      <p:bldP spid="311" grpId="0"/>
      <p:bldP spid="312" grpId="0"/>
      <p:bldP spid="313" grpId="0"/>
      <p:bldP spid="314" grpId="0"/>
      <p:bldP spid="315" grpId="0"/>
      <p:bldP spid="315" grpId="1"/>
      <p:bldP spid="315" grpId="2"/>
      <p:bldP spid="316" grpId="0"/>
      <p:bldP spid="316" grpId="1"/>
      <p:bldP spid="316" grpId="2"/>
      <p:bldP spid="317" grpId="0"/>
      <p:bldP spid="317" grpId="1"/>
      <p:bldP spid="317" grpId="2"/>
      <p:bldP spid="318" grpId="0"/>
      <p:bldP spid="318" grpId="1"/>
      <p:bldP spid="318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ectangle : coins arrondis 305">
            <a:extLst>
              <a:ext uri="{FF2B5EF4-FFF2-40B4-BE49-F238E27FC236}">
                <a16:creationId xmlns:a16="http://schemas.microsoft.com/office/drawing/2014/main" xmlns="" id="{D2E1BCDD-DB8E-4C6B-A605-35662E3BF789}"/>
              </a:ext>
            </a:extLst>
          </p:cNvPr>
          <p:cNvSpPr/>
          <p:nvPr/>
        </p:nvSpPr>
        <p:spPr>
          <a:xfrm>
            <a:off x="123170" y="3036954"/>
            <a:ext cx="6979433" cy="3499972"/>
          </a:xfrm>
          <a:prstGeom prst="roundRect">
            <a:avLst>
              <a:gd name="adj" fmla="val 11288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Bulle narrative : rectangle à coins arrondis 14">
            <a:extLst>
              <a:ext uri="{FF2B5EF4-FFF2-40B4-BE49-F238E27FC236}">
                <a16:creationId xmlns:a16="http://schemas.microsoft.com/office/drawing/2014/main" xmlns="" id="{E5EACBA3-5F10-46AA-88CC-1593AB69D70A}"/>
              </a:ext>
            </a:extLst>
          </p:cNvPr>
          <p:cNvSpPr/>
          <p:nvPr/>
        </p:nvSpPr>
        <p:spPr>
          <a:xfrm>
            <a:off x="296061" y="1371365"/>
            <a:ext cx="4441573" cy="1093497"/>
          </a:xfrm>
          <a:prstGeom prst="wedgeRoundRectCallou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xmlns="" id="{EF3663C9-B8D2-4076-AA31-7F8AC7178C54}"/>
              </a:ext>
            </a:extLst>
          </p:cNvPr>
          <p:cNvGrpSpPr/>
          <p:nvPr/>
        </p:nvGrpSpPr>
        <p:grpSpPr>
          <a:xfrm>
            <a:off x="4223091" y="770215"/>
            <a:ext cx="7885258" cy="4196457"/>
            <a:chOff x="-707821" y="9939"/>
            <a:chExt cx="6767435" cy="3504731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xmlns="" id="{90BEEA91-F02A-461C-AC5C-9FDCA4104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981853">
              <a:off x="4181889" y="2821885"/>
              <a:ext cx="494665" cy="6927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xmlns="" id="{4CBE94CD-073F-485D-882D-3A13F6EB21D0}"/>
                </a:ext>
              </a:extLst>
            </p:cNvPr>
            <p:cNvGrpSpPr/>
            <p:nvPr/>
          </p:nvGrpSpPr>
          <p:grpSpPr>
            <a:xfrm>
              <a:off x="-707821" y="9939"/>
              <a:ext cx="6767435" cy="3499956"/>
              <a:chOff x="-707821" y="9939"/>
              <a:chExt cx="6767435" cy="3499956"/>
            </a:xfrm>
          </p:grpSpPr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xmlns="" id="{3C4F1BC0-4F66-4C22-A995-9DBA98DE40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307" y="248478"/>
                <a:ext cx="5542915" cy="2343150"/>
              </a:xfrm>
              <a:prstGeom prst="rect">
                <a:avLst/>
              </a:prstGeom>
            </p:spPr>
          </p:pic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xmlns="" id="{646F491C-36C2-4D93-8156-FD4BDF3BF4B2}"/>
                  </a:ext>
                </a:extLst>
              </p:cNvPr>
              <p:cNvSpPr/>
              <p:nvPr/>
            </p:nvSpPr>
            <p:spPr>
              <a:xfrm>
                <a:off x="2583346" y="2155963"/>
                <a:ext cx="3038400" cy="676800"/>
              </a:xfrm>
              <a:custGeom>
                <a:avLst/>
                <a:gdLst>
                  <a:gd name="connsiteX0" fmla="*/ 3031200 w 3038400"/>
                  <a:gd name="connsiteY0" fmla="*/ 345600 h 676800"/>
                  <a:gd name="connsiteX1" fmla="*/ 3038400 w 3038400"/>
                  <a:gd name="connsiteY1" fmla="*/ 439200 h 676800"/>
                  <a:gd name="connsiteX2" fmla="*/ 2851200 w 3038400"/>
                  <a:gd name="connsiteY2" fmla="*/ 676800 h 676800"/>
                  <a:gd name="connsiteX3" fmla="*/ 0 w 3038400"/>
                  <a:gd name="connsiteY3" fmla="*/ 151200 h 676800"/>
                  <a:gd name="connsiteX4" fmla="*/ 122400 w 3038400"/>
                  <a:gd name="connsiteY4" fmla="*/ 0 h 67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8400" h="676800">
                    <a:moveTo>
                      <a:pt x="3031200" y="345600"/>
                    </a:moveTo>
                    <a:lnTo>
                      <a:pt x="3038400" y="439200"/>
                    </a:lnTo>
                    <a:lnTo>
                      <a:pt x="2851200" y="676800"/>
                    </a:lnTo>
                    <a:lnTo>
                      <a:pt x="0" y="151200"/>
                    </a:lnTo>
                    <a:lnTo>
                      <a:pt x="122400" y="0"/>
                    </a:lnTo>
                  </a:path>
                </a:pathLst>
              </a:custGeom>
              <a:noFill/>
              <a:ln w="44450" cmpd="dbl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xmlns="" id="{44D3A8BD-DABA-47FC-9166-BAE46A78D324}"/>
                  </a:ext>
                </a:extLst>
              </p:cNvPr>
              <p:cNvSpPr/>
              <p:nvPr/>
            </p:nvSpPr>
            <p:spPr>
              <a:xfrm>
                <a:off x="745435" y="1351722"/>
                <a:ext cx="1848361" cy="921600"/>
              </a:xfrm>
              <a:custGeom>
                <a:avLst/>
                <a:gdLst>
                  <a:gd name="connsiteX0" fmla="*/ 1929600 w 1929600"/>
                  <a:gd name="connsiteY0" fmla="*/ 777600 h 921600"/>
                  <a:gd name="connsiteX1" fmla="*/ 1800000 w 1929600"/>
                  <a:gd name="connsiteY1" fmla="*/ 921600 h 921600"/>
                  <a:gd name="connsiteX2" fmla="*/ 0 w 1929600"/>
                  <a:gd name="connsiteY2" fmla="*/ 576000 h 921600"/>
                  <a:gd name="connsiteX3" fmla="*/ 0 w 1929600"/>
                  <a:gd name="connsiteY3" fmla="*/ 0 h 9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9600" h="921600">
                    <a:moveTo>
                      <a:pt x="1929600" y="777600"/>
                    </a:moveTo>
                    <a:lnTo>
                      <a:pt x="1800000" y="921600"/>
                    </a:lnTo>
                    <a:lnTo>
                      <a:pt x="0" y="576000"/>
                    </a:lnTo>
                    <a:lnTo>
                      <a:pt x="0" y="0"/>
                    </a:lnTo>
                  </a:path>
                </a:pathLst>
              </a:custGeom>
              <a:noFill/>
              <a:ln w="44450" cmpd="dbl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6A4D3520-5037-479C-8662-AF4E107FE6E0}"/>
                  </a:ext>
                </a:extLst>
              </p:cNvPr>
              <p:cNvSpPr/>
              <p:nvPr/>
            </p:nvSpPr>
            <p:spPr>
              <a:xfrm>
                <a:off x="5496339" y="2211456"/>
                <a:ext cx="257786" cy="32382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isometricOffAxis2Left"/>
                <a:lightRig rig="threePt" dir="t"/>
              </a:scene3d>
              <a:sp3d extrusionH="31750" contourW="12700" prstMaterial="flat">
                <a:bevelT w="82550" h="57150"/>
                <a:bevelB w="6350"/>
                <a:contourClr>
                  <a:schemeClr val="accent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72" name="Zone de texte 7368">
                <a:extLst>
                  <a:ext uri="{FF2B5EF4-FFF2-40B4-BE49-F238E27FC236}">
                    <a16:creationId xmlns:a16="http://schemas.microsoft.com/office/drawing/2014/main" xmlns="" id="{A0B8FEED-19AE-46A3-99F2-FC32468788F0}"/>
                  </a:ext>
                </a:extLst>
              </p:cNvPr>
              <p:cNvSpPr txBox="1"/>
              <p:nvPr/>
            </p:nvSpPr>
            <p:spPr>
              <a:xfrm>
                <a:off x="2942811" y="1282148"/>
                <a:ext cx="107990" cy="143988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Zone de texte 7369">
                <a:extLst>
                  <a:ext uri="{FF2B5EF4-FFF2-40B4-BE49-F238E27FC236}">
                    <a16:creationId xmlns:a16="http://schemas.microsoft.com/office/drawing/2014/main" xmlns="" id="{85676FC7-076D-40A6-ACE8-D8441C1FB582}"/>
                  </a:ext>
                </a:extLst>
              </p:cNvPr>
              <p:cNvSpPr txBox="1"/>
              <p:nvPr/>
            </p:nvSpPr>
            <p:spPr>
              <a:xfrm>
                <a:off x="5616437" y="1759226"/>
                <a:ext cx="209531" cy="15746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Zone de texte 7370">
                <a:extLst>
                  <a:ext uri="{FF2B5EF4-FFF2-40B4-BE49-F238E27FC236}">
                    <a16:creationId xmlns:a16="http://schemas.microsoft.com/office/drawing/2014/main" xmlns="" id="{51F81752-0B45-40A4-9467-E475BCEA91DE}"/>
                  </a:ext>
                </a:extLst>
              </p:cNvPr>
              <p:cNvSpPr txBox="1"/>
              <p:nvPr/>
            </p:nvSpPr>
            <p:spPr>
              <a:xfrm>
                <a:off x="4642722" y="189338"/>
                <a:ext cx="1282582" cy="212702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3600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(Photocellule) 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xmlns="" id="{71CE59C0-75C9-4854-A30A-0E4450689C11}"/>
                  </a:ext>
                </a:extLst>
              </p:cNvPr>
              <p:cNvSpPr/>
              <p:nvPr/>
            </p:nvSpPr>
            <p:spPr>
              <a:xfrm>
                <a:off x="5604013" y="2273576"/>
                <a:ext cx="71748" cy="7174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scene3d>
                <a:camera prst="isometricOffAxis2Lef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76" name="Zone de texte 7372">
                <a:extLst>
                  <a:ext uri="{FF2B5EF4-FFF2-40B4-BE49-F238E27FC236}">
                    <a16:creationId xmlns:a16="http://schemas.microsoft.com/office/drawing/2014/main" xmlns="" id="{B03F4FFB-4BB4-4FEF-9209-45322FC93FAD}"/>
                  </a:ext>
                </a:extLst>
              </p:cNvPr>
              <p:cNvSpPr txBox="1"/>
              <p:nvPr/>
            </p:nvSpPr>
            <p:spPr>
              <a:xfrm>
                <a:off x="1189676" y="2254049"/>
                <a:ext cx="1123122" cy="14351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3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Crémaillère  </a:t>
                </a:r>
                <a:endParaRPr lang="fr-FR" dirty="0">
                  <a:solidFill>
                    <a:schemeClr val="accent3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7" name="Connecteur droit avec flèche 76">
                <a:extLst>
                  <a:ext uri="{FF2B5EF4-FFF2-40B4-BE49-F238E27FC236}">
                    <a16:creationId xmlns:a16="http://schemas.microsoft.com/office/drawing/2014/main" xmlns="" id="{E80E8917-6E95-48E3-A372-92FC77EB648E}"/>
                  </a:ext>
                </a:extLst>
              </p:cNvPr>
              <p:cNvCxnSpPr/>
              <p:nvPr/>
            </p:nvCxnSpPr>
            <p:spPr>
              <a:xfrm flipV="1">
                <a:off x="1680542" y="1847850"/>
                <a:ext cx="361708" cy="330996"/>
              </a:xfrm>
              <a:prstGeom prst="straightConnector1">
                <a:avLst/>
              </a:prstGeom>
              <a:noFill/>
              <a:ln w="12700">
                <a:solidFill>
                  <a:schemeClr val="bg2">
                    <a:lumMod val="10000"/>
                  </a:schemeClr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8" name="Zone de texte 7374">
                <a:extLst>
                  <a:ext uri="{FF2B5EF4-FFF2-40B4-BE49-F238E27FC236}">
                    <a16:creationId xmlns:a16="http://schemas.microsoft.com/office/drawing/2014/main" xmlns="" id="{60318FA8-2C60-474E-AD7C-1ECB55EF5C04}"/>
                  </a:ext>
                </a:extLst>
              </p:cNvPr>
              <p:cNvSpPr txBox="1"/>
              <p:nvPr/>
            </p:nvSpPr>
            <p:spPr>
              <a:xfrm>
                <a:off x="3339175" y="274382"/>
                <a:ext cx="1327288" cy="14599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Feu clignotant </a:t>
                </a:r>
                <a:endParaRPr lang="fr-FR" dirty="0">
                  <a:solidFill>
                    <a:schemeClr val="accent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Zone de texte 7375">
                <a:extLst>
                  <a:ext uri="{FF2B5EF4-FFF2-40B4-BE49-F238E27FC236}">
                    <a16:creationId xmlns:a16="http://schemas.microsoft.com/office/drawing/2014/main" xmlns="" id="{7C948A41-4D13-4163-A63D-503B30367245}"/>
                  </a:ext>
                </a:extLst>
              </p:cNvPr>
              <p:cNvSpPr txBox="1"/>
              <p:nvPr/>
            </p:nvSpPr>
            <p:spPr>
              <a:xfrm>
                <a:off x="4088403" y="677314"/>
                <a:ext cx="1210951" cy="16648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800"/>
                  </a:lnSpc>
                </a:pPr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Passage d’un</a:t>
                </a:r>
              </a:p>
              <a:p>
                <a:pPr algn="ctr">
                  <a:lnSpc>
                    <a:spcPts val="800"/>
                  </a:lnSpc>
                </a:pPr>
                <a:endParaRPr lang="fr-FR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800"/>
                  </a:lnSpc>
                </a:pPr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obstacle </a:t>
                </a:r>
              </a:p>
            </p:txBody>
          </p:sp>
          <p:sp>
            <p:nvSpPr>
              <p:cNvPr id="80" name="Zone de texte 7376">
                <a:extLst>
                  <a:ext uri="{FF2B5EF4-FFF2-40B4-BE49-F238E27FC236}">
                    <a16:creationId xmlns:a16="http://schemas.microsoft.com/office/drawing/2014/main" xmlns="" id="{023FD250-11FC-4550-B8EF-2376CC52692E}"/>
                  </a:ext>
                </a:extLst>
              </p:cNvPr>
              <p:cNvSpPr txBox="1"/>
              <p:nvPr/>
            </p:nvSpPr>
            <p:spPr>
              <a:xfrm>
                <a:off x="2083418" y="2466185"/>
                <a:ext cx="1310593" cy="29817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 smtClean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Moteur a</a:t>
                </a:r>
                <a:r>
                  <a:rPr lang="fr-FR" dirty="0" smtClean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dirty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(+ </a:t>
                </a:r>
                <a:r>
                  <a:rPr lang="fr-FR" dirty="0" smtClean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réducteur b)</a:t>
                </a:r>
                <a:endParaRPr lang="fr-FR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Zone de texte 7377">
                <a:extLst>
                  <a:ext uri="{FF2B5EF4-FFF2-40B4-BE49-F238E27FC236}">
                    <a16:creationId xmlns:a16="http://schemas.microsoft.com/office/drawing/2014/main" xmlns="" id="{FA90D8EB-88CC-4EAC-BF9E-E15B1A28BC9D}"/>
                  </a:ext>
                </a:extLst>
              </p:cNvPr>
              <p:cNvSpPr txBox="1"/>
              <p:nvPr/>
            </p:nvSpPr>
            <p:spPr>
              <a:xfrm>
                <a:off x="3363406" y="2486548"/>
                <a:ext cx="1649854" cy="152387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600" b="1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Butée de fin de course </a:t>
                </a:r>
                <a:endParaRPr lang="fr-FR" sz="1600" dirty="0">
                  <a:solidFill>
                    <a:schemeClr val="accent5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xmlns="" id="{9694131E-A7E5-4963-AEBA-A50CDC83CF4C}"/>
                  </a:ext>
                </a:extLst>
              </p:cNvPr>
              <p:cNvSpPr/>
              <p:nvPr/>
            </p:nvSpPr>
            <p:spPr>
              <a:xfrm>
                <a:off x="5604013" y="2392846"/>
                <a:ext cx="71748" cy="7174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scene3d>
                <a:camera prst="isometricOffAxis2Lef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83" name="Zone de texte 7379">
                <a:extLst>
                  <a:ext uri="{FF2B5EF4-FFF2-40B4-BE49-F238E27FC236}">
                    <a16:creationId xmlns:a16="http://schemas.microsoft.com/office/drawing/2014/main" xmlns="" id="{342DC60C-F5EC-42B4-9D5A-B3BAD2B78145}"/>
                  </a:ext>
                </a:extLst>
              </p:cNvPr>
              <p:cNvSpPr txBox="1"/>
              <p:nvPr/>
            </p:nvSpPr>
            <p:spPr>
              <a:xfrm rot="443574">
                <a:off x="5125859" y="2588805"/>
                <a:ext cx="911744" cy="80361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Automate  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Zone de texte 7380">
                <a:extLst>
                  <a:ext uri="{FF2B5EF4-FFF2-40B4-BE49-F238E27FC236}">
                    <a16:creationId xmlns:a16="http://schemas.microsoft.com/office/drawing/2014/main" xmlns="" id="{0E0D7FAB-C379-43AE-8B7B-0F934FF88B2A}"/>
                  </a:ext>
                </a:extLst>
              </p:cNvPr>
              <p:cNvSpPr txBox="1"/>
              <p:nvPr/>
            </p:nvSpPr>
            <p:spPr>
              <a:xfrm>
                <a:off x="4248811" y="2720781"/>
                <a:ext cx="1256331" cy="60686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6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Signal infrarouge </a:t>
                </a:r>
              </a:p>
            </p:txBody>
          </p:sp>
          <p:sp>
            <p:nvSpPr>
              <p:cNvPr id="85" name="Zone de texte 7381">
                <a:extLst>
                  <a:ext uri="{FF2B5EF4-FFF2-40B4-BE49-F238E27FC236}">
                    <a16:creationId xmlns:a16="http://schemas.microsoft.com/office/drawing/2014/main" xmlns="" id="{C6C8B5A8-C72A-495F-9ECE-088FA8C40FA3}"/>
                  </a:ext>
                </a:extLst>
              </p:cNvPr>
              <p:cNvSpPr txBox="1"/>
              <p:nvPr/>
            </p:nvSpPr>
            <p:spPr>
              <a:xfrm>
                <a:off x="4567545" y="3182293"/>
                <a:ext cx="1186580" cy="5606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6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Télécommande </a:t>
                </a:r>
                <a:endParaRPr lang="fr-FR" sz="1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Bulle narrative : ronde 85">
                <a:extLst>
                  <a:ext uri="{FF2B5EF4-FFF2-40B4-BE49-F238E27FC236}">
                    <a16:creationId xmlns:a16="http://schemas.microsoft.com/office/drawing/2014/main" xmlns="" id="{45EE972A-3473-4E8E-BAF7-1E91003A507C}"/>
                  </a:ext>
                </a:extLst>
              </p:cNvPr>
              <p:cNvSpPr/>
              <p:nvPr/>
            </p:nvSpPr>
            <p:spPr>
              <a:xfrm>
                <a:off x="3648708" y="369859"/>
                <a:ext cx="286153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Bulle narrative : ronde 86">
                <a:extLst>
                  <a:ext uri="{FF2B5EF4-FFF2-40B4-BE49-F238E27FC236}">
                    <a16:creationId xmlns:a16="http://schemas.microsoft.com/office/drawing/2014/main" xmlns="" id="{41BEE0C0-66A5-4E39-A0D3-885AC38673B5}"/>
                  </a:ext>
                </a:extLst>
              </p:cNvPr>
              <p:cNvSpPr/>
              <p:nvPr/>
            </p:nvSpPr>
            <p:spPr>
              <a:xfrm>
                <a:off x="5159237" y="9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Bulle narrative : ronde 87">
                <a:extLst>
                  <a:ext uri="{FF2B5EF4-FFF2-40B4-BE49-F238E27FC236}">
                    <a16:creationId xmlns:a16="http://schemas.microsoft.com/office/drawing/2014/main" xmlns="" id="{BFD2E721-8142-4FDF-BD7A-F0F568578251}"/>
                  </a:ext>
                </a:extLst>
              </p:cNvPr>
              <p:cNvSpPr/>
              <p:nvPr/>
            </p:nvSpPr>
            <p:spPr>
              <a:xfrm>
                <a:off x="5808154" y="2325756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Bulle narrative : ronde 88">
                <a:extLst>
                  <a:ext uri="{FF2B5EF4-FFF2-40B4-BE49-F238E27FC236}">
                    <a16:creationId xmlns:a16="http://schemas.microsoft.com/office/drawing/2014/main" xmlns="" id="{5A66F773-FBD1-4677-B014-9295EA22998C}"/>
                  </a:ext>
                </a:extLst>
              </p:cNvPr>
              <p:cNvSpPr/>
              <p:nvPr/>
            </p:nvSpPr>
            <p:spPr>
              <a:xfrm>
                <a:off x="2674455" y="2733261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Bulle narrative : ronde 89">
                <a:extLst>
                  <a:ext uri="{FF2B5EF4-FFF2-40B4-BE49-F238E27FC236}">
                    <a16:creationId xmlns:a16="http://schemas.microsoft.com/office/drawing/2014/main" xmlns="" id="{BA55D666-45A6-4D66-84C8-6D2CEB5F1E00}"/>
                  </a:ext>
                </a:extLst>
              </p:cNvPr>
              <p:cNvSpPr/>
              <p:nvPr/>
            </p:nvSpPr>
            <p:spPr>
              <a:xfrm>
                <a:off x="90281" y="1626511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Bulle narrative : ronde 90">
                <a:extLst>
                  <a:ext uri="{FF2B5EF4-FFF2-40B4-BE49-F238E27FC236}">
                    <a16:creationId xmlns:a16="http://schemas.microsoft.com/office/drawing/2014/main" xmlns="" id="{D8B35F68-0BC4-472F-A988-933376D6F1A4}"/>
                  </a:ext>
                </a:extLst>
              </p:cNvPr>
              <p:cNvSpPr/>
              <p:nvPr/>
            </p:nvSpPr>
            <p:spPr>
              <a:xfrm>
                <a:off x="3877089" y="2623930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Bulle narrative : ronde 91">
                <a:extLst>
                  <a:ext uri="{FF2B5EF4-FFF2-40B4-BE49-F238E27FC236}">
                    <a16:creationId xmlns:a16="http://schemas.microsoft.com/office/drawing/2014/main" xmlns="" id="{F01D73AC-2659-4393-99D7-C26C0A4789C4}"/>
                  </a:ext>
                </a:extLst>
              </p:cNvPr>
              <p:cNvSpPr/>
              <p:nvPr/>
            </p:nvSpPr>
            <p:spPr>
              <a:xfrm flipH="1">
                <a:off x="5284967" y="3258435"/>
                <a:ext cx="228634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Bulle narrative : ronde 92">
                <a:extLst>
                  <a:ext uri="{FF2B5EF4-FFF2-40B4-BE49-F238E27FC236}">
                    <a16:creationId xmlns:a16="http://schemas.microsoft.com/office/drawing/2014/main" xmlns="" id="{DDA1790B-7E87-45F9-A004-7442F96691DB}"/>
                  </a:ext>
                </a:extLst>
              </p:cNvPr>
              <p:cNvSpPr/>
              <p:nvPr/>
            </p:nvSpPr>
            <p:spPr>
              <a:xfrm>
                <a:off x="4836975" y="2806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xmlns="" id="{4478FB42-E9FA-476A-9A52-A51C135AF8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706" b="47059" l="68941" r="98824">
                            <a14:foregroundMark x1="70187" y1="22186" x2="70941" y2="21647"/>
                            <a14:foregroundMark x1="79765" y1="4706" x2="79765" y2="4706"/>
                            <a14:foregroundMark x1="84706" y1="47176" x2="89294" y2="45412"/>
                            <a14:foregroundMark x1="85647" y1="24471" x2="85647" y2="25059"/>
                            <a14:backgroundMark x1="90235" y1="33059" x2="96000" y2="32235"/>
                            <a14:backgroundMark x1="99294" y1="28471" x2="88235" y2="34235"/>
                            <a14:backgroundMark x1="75529" y1="38824" x2="68706" y2="40588"/>
                            <a14:backgroundMark x1="77529" y1="37765" x2="76588" y2="38353"/>
                            <a14:backgroundMark x1="76353" y1="39294" x2="76353" y2="40588"/>
                            <a14:backgroundMark x1="75647" y1="40588" x2="74588" y2="42471"/>
                            <a14:backgroundMark x1="76118" y1="37294" x2="75765" y2="39765"/>
                            <a14:backgroundMark x1="86588" y1="32353" x2="87059" y2="34235"/>
                            <a14:backgroundMark x1="86588" y1="35412" x2="87059" y2="35882"/>
                            <a14:backgroundMark x1="73647" y1="42235" x2="72353" y2="42235"/>
                            <a14:backgroundMark x1="70588" y1="24118" x2="69647" y2="26118"/>
                            <a14:backgroundMark x1="69529" y1="24941" x2="69647" y2="26353"/>
                            <a14:backgroundMark x1="70235" y1="26471" x2="68000" y2="25529"/>
                            <a14:backgroundMark x1="71176" y1="24118" x2="70588" y2="238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66" b="49628"/>
              <a:stretch/>
            </p:blipFill>
            <p:spPr bwMode="auto">
              <a:xfrm>
                <a:off x="4640746" y="884582"/>
                <a:ext cx="666115" cy="106108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5" name="Bulle narrative : ronde 94">
                <a:extLst>
                  <a:ext uri="{FF2B5EF4-FFF2-40B4-BE49-F238E27FC236}">
                    <a16:creationId xmlns:a16="http://schemas.microsoft.com/office/drawing/2014/main" xmlns="" id="{773A37FE-5D70-48A6-BE7E-2D319B0E47AE}"/>
                  </a:ext>
                </a:extLst>
              </p:cNvPr>
              <p:cNvSpPr/>
              <p:nvPr/>
            </p:nvSpPr>
            <p:spPr>
              <a:xfrm>
                <a:off x="4920698" y="1152939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xmlns="" id="{E7DBACC8-8008-41E0-8768-3520D804296B}"/>
                  </a:ext>
                </a:extLst>
              </p:cNvPr>
              <p:cNvGrpSpPr/>
              <p:nvPr/>
            </p:nvGrpSpPr>
            <p:grpSpPr>
              <a:xfrm>
                <a:off x="565703" y="1018761"/>
                <a:ext cx="316891" cy="392439"/>
                <a:chOff x="0" y="0"/>
                <a:chExt cx="316891" cy="392439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xmlns="" id="{D0A70A3B-EF6E-4F41-8FB3-12788371CDBF}"/>
                    </a:ext>
                  </a:extLst>
                </p:cNvPr>
                <p:cNvSpPr/>
                <p:nvPr/>
              </p:nvSpPr>
              <p:spPr>
                <a:xfrm>
                  <a:off x="8668" y="5146"/>
                  <a:ext cx="308223" cy="368505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/>
                  <a:lightRig rig="threePt" dir="t"/>
                </a:scene3d>
                <a:sp3d extrusionH="31750" contourW="12700" prstMaterial="flat">
                  <a:bevelT w="82550" h="57150"/>
                  <a:bevelB w="63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4" name="Rectangle : coins arrondis 113">
                  <a:extLst>
                    <a:ext uri="{FF2B5EF4-FFF2-40B4-BE49-F238E27FC236}">
                      <a16:creationId xmlns:a16="http://schemas.microsoft.com/office/drawing/2014/main" xmlns="" id="{C5F376BD-F6EB-44C9-8BD0-24D91B905958}"/>
                    </a:ext>
                  </a:extLst>
                </p:cNvPr>
                <p:cNvSpPr/>
                <p:nvPr/>
              </p:nvSpPr>
              <p:spPr>
                <a:xfrm flipV="1">
                  <a:off x="97056" y="130009"/>
                  <a:ext cx="148915" cy="69344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scene3d>
                  <a:camera prst="isometricOffAxis2Lef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5" name="Ellipse 114">
                  <a:extLst>
                    <a:ext uri="{FF2B5EF4-FFF2-40B4-BE49-F238E27FC236}">
                      <a16:creationId xmlns:a16="http://schemas.microsoft.com/office/drawing/2014/main" xmlns="" id="{82116BCA-5836-40D8-B843-C4973E738471}"/>
                    </a:ext>
                  </a:extLst>
                </p:cNvPr>
                <p:cNvSpPr/>
                <p:nvPr/>
              </p:nvSpPr>
              <p:spPr>
                <a:xfrm>
                  <a:off x="229684" y="34669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6" name="Ellipse 115">
                  <a:extLst>
                    <a:ext uri="{FF2B5EF4-FFF2-40B4-BE49-F238E27FC236}">
                      <a16:creationId xmlns:a16="http://schemas.microsoft.com/office/drawing/2014/main" xmlns="" id="{E4410BFB-127C-41F8-AABB-B80068A0ED8E}"/>
                    </a:ext>
                  </a:extLst>
                </p:cNvPr>
                <p:cNvSpPr/>
                <p:nvPr/>
              </p:nvSpPr>
              <p:spPr>
                <a:xfrm>
                  <a:off x="8668" y="28602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7" name="Ellipse 116">
                  <a:extLst>
                    <a:ext uri="{FF2B5EF4-FFF2-40B4-BE49-F238E27FC236}">
                      <a16:creationId xmlns:a16="http://schemas.microsoft.com/office/drawing/2014/main" xmlns="" id="{68B269F0-0373-4408-8C32-90717B2D155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118" name="Ellipse 117">
                  <a:extLst>
                    <a:ext uri="{FF2B5EF4-FFF2-40B4-BE49-F238E27FC236}">
                      <a16:creationId xmlns:a16="http://schemas.microsoft.com/office/drawing/2014/main" xmlns="" id="{73FF2B2F-9DF6-4F7C-8EDB-6D152BC66FE5}"/>
                    </a:ext>
                  </a:extLst>
                </p:cNvPr>
                <p:cNvSpPr/>
                <p:nvPr/>
              </p:nvSpPr>
              <p:spPr>
                <a:xfrm>
                  <a:off x="238351" y="320690"/>
                  <a:ext cx="71748" cy="717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scene3d>
                  <a:camera prst="isometricOffAxis2Left">
                    <a:rot lat="1063044" lon="2190207" rev="193758"/>
                  </a:camera>
                  <a:lightRig rig="threePt" dir="t">
                    <a:rot lat="0" lon="0" rev="5400000"/>
                  </a:lightRig>
                </a:scene3d>
                <a:sp3d prstMaterial="flat">
                  <a:bevelT w="82550" h="38100"/>
                  <a:bevelB w="6350" h="19050"/>
                  <a:contourClr>
                    <a:schemeClr val="accent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</p:grpSp>
          <p:sp>
            <p:nvSpPr>
              <p:cNvPr id="97" name="Forme libre : forme 96">
                <a:extLst>
                  <a:ext uri="{FF2B5EF4-FFF2-40B4-BE49-F238E27FC236}">
                    <a16:creationId xmlns:a16="http://schemas.microsoft.com/office/drawing/2014/main" xmlns="" id="{1A776297-2F0D-4825-B56C-C8E9DF24A81E}"/>
                  </a:ext>
                </a:extLst>
              </p:cNvPr>
              <p:cNvSpPr/>
              <p:nvPr/>
            </p:nvSpPr>
            <p:spPr>
              <a:xfrm>
                <a:off x="178905" y="635276"/>
                <a:ext cx="604800" cy="352800"/>
              </a:xfrm>
              <a:custGeom>
                <a:avLst/>
                <a:gdLst>
                  <a:gd name="connsiteX0" fmla="*/ 597600 w 604800"/>
                  <a:gd name="connsiteY0" fmla="*/ 352800 h 352800"/>
                  <a:gd name="connsiteX1" fmla="*/ 604800 w 604800"/>
                  <a:gd name="connsiteY1" fmla="*/ 108000 h 352800"/>
                  <a:gd name="connsiteX2" fmla="*/ 0 w 604800"/>
                  <a:gd name="connsiteY2" fmla="*/ 0 h 35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4800" h="352800">
                    <a:moveTo>
                      <a:pt x="597600" y="352800"/>
                    </a:moveTo>
                    <a:lnTo>
                      <a:pt x="604800" y="108000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98" name="Zone de texte 7400">
                <a:extLst>
                  <a:ext uri="{FF2B5EF4-FFF2-40B4-BE49-F238E27FC236}">
                    <a16:creationId xmlns:a16="http://schemas.microsoft.com/office/drawing/2014/main" xmlns="" id="{366260F6-2D95-48C4-8968-287501CB30C5}"/>
                  </a:ext>
                </a:extLst>
              </p:cNvPr>
              <p:cNvSpPr txBox="1"/>
              <p:nvPr/>
            </p:nvSpPr>
            <p:spPr>
              <a:xfrm rot="641077">
                <a:off x="-707821" y="465247"/>
                <a:ext cx="1567321" cy="8306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2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Réseau électrique  </a:t>
                </a:r>
              </a:p>
            </p:txBody>
          </p:sp>
          <p:sp>
            <p:nvSpPr>
              <p:cNvPr id="99" name="Zone de texte 7401">
                <a:extLst>
                  <a:ext uri="{FF2B5EF4-FFF2-40B4-BE49-F238E27FC236}">
                    <a16:creationId xmlns:a16="http://schemas.microsoft.com/office/drawing/2014/main" xmlns="" id="{04788509-D486-4B7C-8D80-3FA6C2C9A0A0}"/>
                  </a:ext>
                </a:extLst>
              </p:cNvPr>
              <p:cNvSpPr txBox="1"/>
              <p:nvPr/>
            </p:nvSpPr>
            <p:spPr>
              <a:xfrm rot="807178">
                <a:off x="432309" y="1890204"/>
                <a:ext cx="1269268" cy="76719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Fils</a:t>
                </a:r>
                <a:r>
                  <a:rPr lang="fr-FR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électrique</a:t>
                </a:r>
                <a:r>
                  <a:rPr lang="fr-FR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100" name="Bulle narrative : ronde 99">
                <a:extLst>
                  <a:ext uri="{FF2B5EF4-FFF2-40B4-BE49-F238E27FC236}">
                    <a16:creationId xmlns:a16="http://schemas.microsoft.com/office/drawing/2014/main" xmlns="" id="{3558B700-9A83-44B7-BD81-AC215FA26FEB}"/>
                  </a:ext>
                </a:extLst>
              </p:cNvPr>
              <p:cNvSpPr/>
              <p:nvPr/>
            </p:nvSpPr>
            <p:spPr>
              <a:xfrm>
                <a:off x="993700" y="1975423"/>
                <a:ext cx="337826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  <a:endParaRPr lang="fr-FR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Bulle narrative : ronde 100">
                <a:extLst>
                  <a:ext uri="{FF2B5EF4-FFF2-40B4-BE49-F238E27FC236}">
                    <a16:creationId xmlns:a16="http://schemas.microsoft.com/office/drawing/2014/main" xmlns="" id="{C9A9B1CA-01A3-4DD3-A068-A0E9314CD8EE}"/>
                  </a:ext>
                </a:extLst>
              </p:cNvPr>
              <p:cNvSpPr/>
              <p:nvPr/>
            </p:nvSpPr>
            <p:spPr>
              <a:xfrm>
                <a:off x="-232473" y="565816"/>
                <a:ext cx="348698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Bulle narrative : ronde 102">
                <a:extLst>
                  <a:ext uri="{FF2B5EF4-FFF2-40B4-BE49-F238E27FC236}">
                    <a16:creationId xmlns:a16="http://schemas.microsoft.com/office/drawing/2014/main" xmlns="" id="{42F3690E-5956-4BA0-A10E-A17A837067A5}"/>
                  </a:ext>
                </a:extLst>
              </p:cNvPr>
              <p:cNvSpPr/>
              <p:nvPr/>
            </p:nvSpPr>
            <p:spPr>
              <a:xfrm>
                <a:off x="256127" y="1084831"/>
                <a:ext cx="372886" cy="227631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cene3d>
                <a:camera prst="isometricOffAxis2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Zone de texte 7405">
                <a:extLst>
                  <a:ext uri="{FF2B5EF4-FFF2-40B4-BE49-F238E27FC236}">
                    <a16:creationId xmlns:a16="http://schemas.microsoft.com/office/drawing/2014/main" xmlns="" id="{E280B6E5-6766-48F7-AA23-A266618BBC7A}"/>
                  </a:ext>
                </a:extLst>
              </p:cNvPr>
              <p:cNvSpPr txBox="1"/>
              <p:nvPr/>
            </p:nvSpPr>
            <p:spPr>
              <a:xfrm rot="455241">
                <a:off x="-65360" y="1383081"/>
                <a:ext cx="1014768" cy="106771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200"/>
                  </a:lnSpc>
                  <a:spcAft>
                    <a:spcPts val="800"/>
                  </a:spcAft>
                </a:pPr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Contacteur</a:t>
                </a:r>
                <a:r>
                  <a:rPr lang="fr-FR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  <p:sp>
            <p:nvSpPr>
              <p:cNvPr id="109" name="Bulle narrative : ronde 108">
                <a:extLst>
                  <a:ext uri="{FF2B5EF4-FFF2-40B4-BE49-F238E27FC236}">
                    <a16:creationId xmlns:a16="http://schemas.microsoft.com/office/drawing/2014/main" xmlns="" id="{7BE798CE-0EFF-4858-8CA1-E8A751F18EEB}"/>
                  </a:ext>
                </a:extLst>
              </p:cNvPr>
              <p:cNvSpPr/>
              <p:nvPr/>
            </p:nvSpPr>
            <p:spPr>
              <a:xfrm>
                <a:off x="1738379" y="2341600"/>
                <a:ext cx="251460" cy="251460"/>
              </a:xfrm>
              <a:prstGeom prst="wedgeEllipseCallout">
                <a:avLst>
                  <a:gd name="adj1" fmla="val -35533"/>
                  <a:gd name="adj2" fmla="val 3601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  <a:endParaRPr lang="fr-FR" sz="20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24" name="Rectangle 223">
            <a:extLst>
              <a:ext uri="{FF2B5EF4-FFF2-40B4-BE49-F238E27FC236}">
                <a16:creationId xmlns:a16="http://schemas.microsoft.com/office/drawing/2014/main" xmlns="" id="{BB015268-C62B-4463-A446-65E00F7044AB}"/>
              </a:ext>
            </a:extLst>
          </p:cNvPr>
          <p:cNvSpPr/>
          <p:nvPr/>
        </p:nvSpPr>
        <p:spPr>
          <a:xfrm rot="5400000">
            <a:off x="5073669" y="3139597"/>
            <a:ext cx="898992" cy="109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CC8CBC6-ABF9-439A-AC7E-9B2C7CF29868}"/>
              </a:ext>
            </a:extLst>
          </p:cNvPr>
          <p:cNvSpPr/>
          <p:nvPr/>
        </p:nvSpPr>
        <p:spPr>
          <a:xfrm>
            <a:off x="5159485" y="3678092"/>
            <a:ext cx="1074238" cy="21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714" y="478042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000" u="sng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</a:t>
            </a:r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Portail automatique coulissant</a:t>
            </a:r>
            <a:endParaRPr lang="fr-FR" sz="2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E3F36BA9-A79B-402F-8843-592D3FD0FCAC}"/>
              </a:ext>
            </a:extLst>
          </p:cNvPr>
          <p:cNvGrpSpPr/>
          <p:nvPr/>
        </p:nvGrpSpPr>
        <p:grpSpPr>
          <a:xfrm>
            <a:off x="0" y="483414"/>
            <a:ext cx="2586955" cy="587261"/>
            <a:chOff x="99649" y="42540"/>
            <a:chExt cx="1026550" cy="204944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xmlns="" id="{51E51B77-EFEC-4C2C-A566-EBFB2802398D}"/>
                </a:ext>
              </a:extLst>
            </p:cNvPr>
            <p:cNvSpPr/>
            <p:nvPr/>
          </p:nvSpPr>
          <p:spPr>
            <a:xfrm>
              <a:off x="251789" y="42540"/>
              <a:ext cx="874410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400" dirty="0">
                  <a:ln>
                    <a:noFill/>
                  </a:ln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EXERCICE</a:t>
              </a:r>
              <a:endParaRPr lang="fr-FR" sz="2400" dirty="0">
                <a:solidFill>
                  <a:schemeClr val="bg1"/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xmlns="" id="{78B41C3C-6A92-4F8C-9D6D-0F697D528266}"/>
                </a:ext>
              </a:extLst>
            </p:cNvPr>
            <p:cNvSpPr/>
            <p:nvPr/>
          </p:nvSpPr>
          <p:spPr>
            <a:xfrm>
              <a:off x="99649" y="43463"/>
              <a:ext cx="253262" cy="204021"/>
            </a:xfrm>
            <a:prstGeom prst="teardrop">
              <a:avLst>
                <a:gd name="adj" fmla="val 96768"/>
              </a:avLst>
            </a:prstGeom>
            <a:solidFill>
              <a:schemeClr val="accent2">
                <a:lumMod val="75000"/>
              </a:scheme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4000"/>
                </a:lnSpc>
              </a:pPr>
              <a:r>
                <a:rPr lang="fr-FR" sz="3600" b="1" dirty="0">
                  <a:solidFill>
                    <a:schemeClr val="bg1"/>
                  </a:solidFill>
                  <a:effectLst/>
                  <a:latin typeface="Berlin Sans FB Demi" panose="020E0802020502020306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fr-FR" sz="2800" b="1" baseline="30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fr-FR" sz="2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xmlns="" id="{7E501E9D-69A5-4A25-9354-E5B98E2C13D4}"/>
              </a:ext>
            </a:extLst>
          </p:cNvPr>
          <p:cNvGrpSpPr/>
          <p:nvPr/>
        </p:nvGrpSpPr>
        <p:grpSpPr>
          <a:xfrm>
            <a:off x="878537" y="5357496"/>
            <a:ext cx="5000635" cy="662632"/>
            <a:chOff x="-134781" y="121955"/>
            <a:chExt cx="4115185" cy="353139"/>
          </a:xfrm>
        </p:grpSpPr>
        <p:sp>
          <p:nvSpPr>
            <p:cNvPr id="218" name="Rectangle : avec coin arrondi 24">
              <a:extLst>
                <a:ext uri="{FF2B5EF4-FFF2-40B4-BE49-F238E27FC236}">
                  <a16:creationId xmlns:a16="http://schemas.microsoft.com/office/drawing/2014/main" xmlns="" id="{521C07C4-3C3D-440D-960F-4800DA3EF343}"/>
                </a:ext>
              </a:extLst>
            </p:cNvPr>
            <p:cNvSpPr/>
            <p:nvPr/>
          </p:nvSpPr>
          <p:spPr>
            <a:xfrm>
              <a:off x="-134781" y="121955"/>
              <a:ext cx="4115185" cy="353139"/>
            </a:xfrm>
            <a:prstGeom prst="roundRect">
              <a:avLst>
                <a:gd name="adj" fmla="val 1351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cap="rnd" cmpd="sng" algn="ctr">
              <a:solidFill>
                <a:schemeClr val="accent6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219" name="Rectangle : coins arrondis 218">
              <a:extLst>
                <a:ext uri="{FF2B5EF4-FFF2-40B4-BE49-F238E27FC236}">
                  <a16:creationId xmlns:a16="http://schemas.microsoft.com/office/drawing/2014/main" xmlns="" id="{96C8BE61-D763-419C-B6A8-5A3C5D8AF09A}"/>
                </a:ext>
              </a:extLst>
            </p:cNvPr>
            <p:cNvSpPr/>
            <p:nvPr/>
          </p:nvSpPr>
          <p:spPr>
            <a:xfrm>
              <a:off x="2002197" y="191279"/>
              <a:ext cx="872984" cy="217306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220" name="Rectangle : coins arrondis 219">
              <a:extLst>
                <a:ext uri="{FF2B5EF4-FFF2-40B4-BE49-F238E27FC236}">
                  <a16:creationId xmlns:a16="http://schemas.microsoft.com/office/drawing/2014/main" xmlns="" id="{A060245B-5295-41C6-99D3-0DD3B825576F}"/>
                </a:ext>
              </a:extLst>
            </p:cNvPr>
            <p:cNvSpPr/>
            <p:nvPr/>
          </p:nvSpPr>
          <p:spPr>
            <a:xfrm>
              <a:off x="-29305" y="191279"/>
              <a:ext cx="872984" cy="217306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221" name="Rectangle : coins arrondis 220">
              <a:extLst>
                <a:ext uri="{FF2B5EF4-FFF2-40B4-BE49-F238E27FC236}">
                  <a16:creationId xmlns:a16="http://schemas.microsoft.com/office/drawing/2014/main" xmlns="" id="{87439A61-84BC-471C-82E5-6A1AFC3F9155}"/>
                </a:ext>
              </a:extLst>
            </p:cNvPr>
            <p:cNvSpPr/>
            <p:nvPr/>
          </p:nvSpPr>
          <p:spPr>
            <a:xfrm>
              <a:off x="986534" y="191279"/>
              <a:ext cx="872984" cy="217306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222" name="Rectangle : coins arrondis 221">
              <a:extLst>
                <a:ext uri="{FF2B5EF4-FFF2-40B4-BE49-F238E27FC236}">
                  <a16:creationId xmlns:a16="http://schemas.microsoft.com/office/drawing/2014/main" xmlns="" id="{90E4ECA2-0487-46C1-82BD-52513D0B6C0D}"/>
                </a:ext>
              </a:extLst>
            </p:cNvPr>
            <p:cNvSpPr/>
            <p:nvPr/>
          </p:nvSpPr>
          <p:spPr>
            <a:xfrm>
              <a:off x="3017862" y="191279"/>
              <a:ext cx="872984" cy="217306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</p:grpSp>
      <p:sp>
        <p:nvSpPr>
          <p:cNvPr id="108" name="Flèche droite 325">
            <a:extLst>
              <a:ext uri="{FF2B5EF4-FFF2-40B4-BE49-F238E27FC236}">
                <a16:creationId xmlns:a16="http://schemas.microsoft.com/office/drawing/2014/main" xmlns="" id="{C744394A-F27B-4C2A-96F8-E1AF6F2DB83C}"/>
              </a:ext>
            </a:extLst>
          </p:cNvPr>
          <p:cNvSpPr/>
          <p:nvPr/>
        </p:nvSpPr>
        <p:spPr>
          <a:xfrm>
            <a:off x="2064821" y="5582507"/>
            <a:ext cx="254078" cy="203767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12" name="Flèche droite 325">
            <a:extLst>
              <a:ext uri="{FF2B5EF4-FFF2-40B4-BE49-F238E27FC236}">
                <a16:creationId xmlns:a16="http://schemas.microsoft.com/office/drawing/2014/main" xmlns="" id="{76A4D3CB-B4A8-479B-A4CF-4E3730409CD8}"/>
              </a:ext>
            </a:extLst>
          </p:cNvPr>
          <p:cNvSpPr/>
          <p:nvPr/>
        </p:nvSpPr>
        <p:spPr>
          <a:xfrm>
            <a:off x="3321224" y="5582507"/>
            <a:ext cx="254078" cy="203767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grpSp>
        <p:nvGrpSpPr>
          <p:cNvPr id="119" name="Groupe 118">
            <a:extLst>
              <a:ext uri="{FF2B5EF4-FFF2-40B4-BE49-F238E27FC236}">
                <a16:creationId xmlns:a16="http://schemas.microsoft.com/office/drawing/2014/main" xmlns="" id="{070746B7-4F73-4927-8BA9-89F4958C365C}"/>
              </a:ext>
            </a:extLst>
          </p:cNvPr>
          <p:cNvGrpSpPr/>
          <p:nvPr/>
        </p:nvGrpSpPr>
        <p:grpSpPr>
          <a:xfrm>
            <a:off x="104170" y="3236252"/>
            <a:ext cx="6891644" cy="3271305"/>
            <a:chOff x="81936" y="0"/>
            <a:chExt cx="5845570" cy="2670927"/>
          </a:xfrm>
        </p:grpSpPr>
        <p:cxnSp>
          <p:nvCxnSpPr>
            <p:cNvPr id="147" name="Connecteur droit avec flèche 146">
              <a:extLst>
                <a:ext uri="{FF2B5EF4-FFF2-40B4-BE49-F238E27FC236}">
                  <a16:creationId xmlns:a16="http://schemas.microsoft.com/office/drawing/2014/main" xmlns="" id="{F8FFB25D-5CB8-4449-893B-9013CD570BCD}"/>
                </a:ext>
              </a:extLst>
            </p:cNvPr>
            <p:cNvCxnSpPr/>
            <p:nvPr/>
          </p:nvCxnSpPr>
          <p:spPr>
            <a:xfrm>
              <a:off x="81936" y="623681"/>
              <a:ext cx="669903" cy="0"/>
            </a:xfrm>
            <a:prstGeom prst="straightConnector1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8" name="Connecteur droit avec flèche 147">
              <a:extLst>
                <a:ext uri="{FF2B5EF4-FFF2-40B4-BE49-F238E27FC236}">
                  <a16:creationId xmlns:a16="http://schemas.microsoft.com/office/drawing/2014/main" xmlns="" id="{58A7596F-EB13-446C-BC9A-4252DC508614}"/>
                </a:ext>
              </a:extLst>
            </p:cNvPr>
            <p:cNvCxnSpPr/>
            <p:nvPr/>
          </p:nvCxnSpPr>
          <p:spPr>
            <a:xfrm>
              <a:off x="81936" y="812524"/>
              <a:ext cx="669903" cy="0"/>
            </a:xfrm>
            <a:prstGeom prst="straightConnector1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9" name="Connecteur droit avec flèche 148">
              <a:extLst>
                <a:ext uri="{FF2B5EF4-FFF2-40B4-BE49-F238E27FC236}">
                  <a16:creationId xmlns:a16="http://schemas.microsoft.com/office/drawing/2014/main" xmlns="" id="{3DE3CCFB-2720-424B-A440-5888A621EBE3}"/>
                </a:ext>
              </a:extLst>
            </p:cNvPr>
            <p:cNvCxnSpPr>
              <a:cxnSpLocks/>
            </p:cNvCxnSpPr>
            <p:nvPr/>
          </p:nvCxnSpPr>
          <p:spPr>
            <a:xfrm>
              <a:off x="3729241" y="611117"/>
              <a:ext cx="1541023" cy="0"/>
            </a:xfrm>
            <a:prstGeom prst="straightConnector1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0" name="Connecteur droit avec flèche 149">
              <a:extLst>
                <a:ext uri="{FF2B5EF4-FFF2-40B4-BE49-F238E27FC236}">
                  <a16:creationId xmlns:a16="http://schemas.microsoft.com/office/drawing/2014/main" xmlns="" id="{BFFFDD1D-3FF9-40BE-BAE6-42FEB1DED182}"/>
                </a:ext>
              </a:extLst>
            </p:cNvPr>
            <p:cNvCxnSpPr/>
            <p:nvPr/>
          </p:nvCxnSpPr>
          <p:spPr>
            <a:xfrm>
              <a:off x="4980358" y="2005220"/>
              <a:ext cx="519105" cy="0"/>
            </a:xfrm>
            <a:prstGeom prst="straightConnector1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1" name="Connecteur droit avec flèche 150">
              <a:extLst>
                <a:ext uri="{FF2B5EF4-FFF2-40B4-BE49-F238E27FC236}">
                  <a16:creationId xmlns:a16="http://schemas.microsoft.com/office/drawing/2014/main" xmlns="" id="{94B3FD6B-B849-4E2A-8408-CE138E50A9A8}"/>
                </a:ext>
              </a:extLst>
            </p:cNvPr>
            <p:cNvCxnSpPr/>
            <p:nvPr/>
          </p:nvCxnSpPr>
          <p:spPr>
            <a:xfrm>
              <a:off x="85277" y="2005220"/>
              <a:ext cx="669903" cy="0"/>
            </a:xfrm>
            <a:prstGeom prst="straightConnector1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52" name="Groupe 151">
              <a:extLst>
                <a:ext uri="{FF2B5EF4-FFF2-40B4-BE49-F238E27FC236}">
                  <a16:creationId xmlns:a16="http://schemas.microsoft.com/office/drawing/2014/main" xmlns="" id="{3DBB08DB-5F36-4BDE-9B9D-BBD23128C35B}"/>
                </a:ext>
              </a:extLst>
            </p:cNvPr>
            <p:cNvGrpSpPr/>
            <p:nvPr/>
          </p:nvGrpSpPr>
          <p:grpSpPr>
            <a:xfrm>
              <a:off x="158198" y="0"/>
              <a:ext cx="5769308" cy="2670927"/>
              <a:chOff x="0" y="0"/>
              <a:chExt cx="5769308" cy="2670927"/>
            </a:xfrm>
          </p:grpSpPr>
          <p:sp>
            <p:nvSpPr>
              <p:cNvPr id="153" name="Rectangle à coins arrondis 1587">
                <a:extLst>
                  <a:ext uri="{FF2B5EF4-FFF2-40B4-BE49-F238E27FC236}">
                    <a16:creationId xmlns:a16="http://schemas.microsoft.com/office/drawing/2014/main" xmlns="" id="{E1F772A7-606C-49EA-A5D0-E7C6E0666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698" y="30646"/>
                <a:ext cx="4651579" cy="2495550"/>
              </a:xfrm>
              <a:prstGeom prst="roundRect">
                <a:avLst>
                  <a:gd name="adj" fmla="val 3490"/>
                </a:avLst>
              </a:prstGeom>
              <a:noFill/>
              <a:ln w="19050">
                <a:solidFill>
                  <a:schemeClr val="accent4">
                    <a:lumMod val="75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 dirty="0"/>
              </a:p>
            </p:txBody>
          </p:sp>
          <p:grpSp>
            <p:nvGrpSpPr>
              <p:cNvPr id="154" name="Groupe 153">
                <a:extLst>
                  <a:ext uri="{FF2B5EF4-FFF2-40B4-BE49-F238E27FC236}">
                    <a16:creationId xmlns:a16="http://schemas.microsoft.com/office/drawing/2014/main" xmlns="" id="{1CF17DCB-6485-4886-92FD-DA60C58AEFAE}"/>
                  </a:ext>
                </a:extLst>
              </p:cNvPr>
              <p:cNvGrpSpPr/>
              <p:nvPr/>
            </p:nvGrpSpPr>
            <p:grpSpPr>
              <a:xfrm>
                <a:off x="5347234" y="1193395"/>
                <a:ext cx="422074" cy="1288197"/>
                <a:chOff x="-188887" y="89604"/>
                <a:chExt cx="381723" cy="1032470"/>
              </a:xfrm>
            </p:grpSpPr>
            <p:sp>
              <p:nvSpPr>
                <p:cNvPr id="215" name="Rectangle : avec coin arrondi 214">
                  <a:extLst>
                    <a:ext uri="{FF2B5EF4-FFF2-40B4-BE49-F238E27FC236}">
                      <a16:creationId xmlns:a16="http://schemas.microsoft.com/office/drawing/2014/main" xmlns="" id="{1D208F18-83A0-4736-8FF7-BD9A04A8AE82}"/>
                    </a:ext>
                  </a:extLst>
                </p:cNvPr>
                <p:cNvSpPr/>
                <p:nvPr/>
              </p:nvSpPr>
              <p:spPr>
                <a:xfrm rot="16200000">
                  <a:off x="-358018" y="415497"/>
                  <a:ext cx="719986" cy="381723"/>
                </a:xfrm>
                <a:prstGeom prst="round1Rect">
                  <a:avLst>
                    <a:gd name="adj" fmla="val 9900"/>
                  </a:avLst>
                </a:prstGeom>
                <a:solidFill>
                  <a:srgbClr val="70AD47">
                    <a:lumMod val="50000"/>
                  </a:srgbClr>
                </a:solidFill>
                <a:ln w="19050" cap="rnd" cmpd="sng" algn="ctr">
                  <a:noFill/>
                  <a:prstDash val="solid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ts val="1200"/>
                    </a:lnSpc>
                    <a:spcAft>
                      <a:spcPts val="800"/>
                    </a:spcAft>
                  </a:pPr>
                  <a:r>
                    <a:rPr lang="fr-FR" sz="1400" b="1" dirty="0">
                      <a:solidFill>
                        <a:srgbClr val="FFFFFF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 </a:t>
                  </a:r>
                  <a:endPara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6" name="Flèche droite 325">
                  <a:extLst>
                    <a:ext uri="{FF2B5EF4-FFF2-40B4-BE49-F238E27FC236}">
                      <a16:creationId xmlns:a16="http://schemas.microsoft.com/office/drawing/2014/main" xmlns="" id="{9735E432-2898-4E95-8A90-D507D182923C}"/>
                    </a:ext>
                  </a:extLst>
                </p:cNvPr>
                <p:cNvSpPr/>
                <p:nvPr/>
              </p:nvSpPr>
              <p:spPr>
                <a:xfrm rot="5400000">
                  <a:off x="-87894" y="120303"/>
                  <a:ext cx="167257" cy="105860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6">
                    <a:lumMod val="50000"/>
                  </a:schemeClr>
                </a:solidFill>
                <a:ln w="9525" cap="flat" cmpd="sng" algn="ctr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217" name="Flèche droite 325">
                  <a:extLst>
                    <a:ext uri="{FF2B5EF4-FFF2-40B4-BE49-F238E27FC236}">
                      <a16:creationId xmlns:a16="http://schemas.microsoft.com/office/drawing/2014/main" xmlns="" id="{574AEF6C-9B46-4A49-86E9-AA499A58D8A2}"/>
                    </a:ext>
                  </a:extLst>
                </p:cNvPr>
                <p:cNvSpPr/>
                <p:nvPr/>
              </p:nvSpPr>
              <p:spPr>
                <a:xfrm rot="5400000">
                  <a:off x="-130368" y="941999"/>
                  <a:ext cx="252011" cy="108139"/>
                </a:xfrm>
                <a:prstGeom prst="rightArrow">
                  <a:avLst>
                    <a:gd name="adj1" fmla="val 50000"/>
                    <a:gd name="adj2" fmla="val 111562"/>
                  </a:avLst>
                </a:prstGeom>
                <a:solidFill>
                  <a:schemeClr val="accent6">
                    <a:lumMod val="50000"/>
                  </a:schemeClr>
                </a:solidFill>
                <a:ln w="9525" cap="flat" cmpd="sng" algn="ctr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dirty="0"/>
                </a:p>
              </p:txBody>
            </p:sp>
          </p:grpSp>
          <p:sp>
            <p:nvSpPr>
              <p:cNvPr id="155" name="Rectangle : avec coins arrondis en haut 154">
                <a:extLst>
                  <a:ext uri="{FF2B5EF4-FFF2-40B4-BE49-F238E27FC236}">
                    <a16:creationId xmlns:a16="http://schemas.microsoft.com/office/drawing/2014/main" xmlns="" id="{6521409B-710A-4B45-8152-A51D833750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872" y="269185"/>
                <a:ext cx="432000" cy="180329"/>
              </a:xfrm>
              <a:prstGeom prst="round2Same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  <a:tabLst>
                    <a:tab pos="4914900" algn="l"/>
                  </a:tabLst>
                </a:pPr>
                <a:r>
                  <a:rPr lang="fr-FR" sz="1000" b="1" dirty="0">
                    <a:solidFill>
                      <a:srgbClr val="AEAAAA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...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Rectangle : avec coins arrondis en haut 155">
                <a:extLst>
                  <a:ext uri="{FF2B5EF4-FFF2-40B4-BE49-F238E27FC236}">
                    <a16:creationId xmlns:a16="http://schemas.microsoft.com/office/drawing/2014/main" xmlns="" id="{7EC8D1D8-ED30-4388-900B-FC0A29B06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318" y="1546788"/>
                <a:ext cx="360000" cy="180329"/>
              </a:xfrm>
              <a:prstGeom prst="round2SameRect">
                <a:avLst/>
              </a:prstGeom>
              <a:noFill/>
              <a:ln w="12700">
                <a:solidFill>
                  <a:schemeClr val="accent6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  <a:tabLst>
                    <a:tab pos="4914900" algn="l"/>
                  </a:tabLst>
                </a:pPr>
                <a:r>
                  <a:rPr lang="fr-FR" sz="1000" b="1" dirty="0">
                    <a:solidFill>
                      <a:srgbClr val="AEAAAA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...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orme libre : forme 156">
                <a:extLst>
                  <a:ext uri="{FF2B5EF4-FFF2-40B4-BE49-F238E27FC236}">
                    <a16:creationId xmlns:a16="http://schemas.microsoft.com/office/drawing/2014/main" xmlns="" id="{603D864A-9325-417D-BEED-89A487639B65}"/>
                  </a:ext>
                </a:extLst>
              </p:cNvPr>
              <p:cNvSpPr/>
              <p:nvPr/>
            </p:nvSpPr>
            <p:spPr>
              <a:xfrm>
                <a:off x="2213727" y="766030"/>
                <a:ext cx="1681480" cy="1041400"/>
              </a:xfrm>
              <a:custGeom>
                <a:avLst/>
                <a:gdLst>
                  <a:gd name="connsiteX0" fmla="*/ 1459966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9399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32272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530679 h 968188"/>
                  <a:gd name="connsiteX3" fmla="*/ 0 w 1928692"/>
                  <a:gd name="connsiteY3" fmla="*/ 322729 h 968188"/>
                  <a:gd name="connsiteX4" fmla="*/ 0 w 1928692"/>
                  <a:gd name="connsiteY4" fmla="*/ 968188 h 968188"/>
                  <a:gd name="connsiteX0" fmla="*/ 1670233 w 1928692"/>
                  <a:gd name="connsiteY0" fmla="*/ 0 h 968188"/>
                  <a:gd name="connsiteX1" fmla="*/ 1928692 w 1928692"/>
                  <a:gd name="connsiteY1" fmla="*/ 0 h 968188"/>
                  <a:gd name="connsiteX2" fmla="*/ 1928692 w 1928692"/>
                  <a:gd name="connsiteY2" fmla="*/ 530679 h 968188"/>
                  <a:gd name="connsiteX3" fmla="*/ 0 w 1928692"/>
                  <a:gd name="connsiteY3" fmla="*/ 530679 h 968188"/>
                  <a:gd name="connsiteX4" fmla="*/ 0 w 1928692"/>
                  <a:gd name="connsiteY4" fmla="*/ 968188 h 96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8692" h="968188">
                    <a:moveTo>
                      <a:pt x="1670233" y="0"/>
                    </a:moveTo>
                    <a:lnTo>
                      <a:pt x="1928692" y="0"/>
                    </a:lnTo>
                    <a:lnTo>
                      <a:pt x="1928692" y="530679"/>
                    </a:lnTo>
                    <a:lnTo>
                      <a:pt x="0" y="530679"/>
                    </a:lnTo>
                    <a:lnTo>
                      <a:pt x="0" y="968188"/>
                    </a:lnTo>
                  </a:path>
                </a:pathLst>
              </a:custGeom>
              <a:noFill/>
              <a:ln w="19050">
                <a:solidFill>
                  <a:schemeClr val="bg2">
                    <a:lumMod val="10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58" name="Rectangle : avec coin arrondi 24">
                <a:extLst>
                  <a:ext uri="{FF2B5EF4-FFF2-40B4-BE49-F238E27FC236}">
                    <a16:creationId xmlns:a16="http://schemas.microsoft.com/office/drawing/2014/main" xmlns="" id="{6874EEF0-8B9A-44D4-B599-C50B089BA615}"/>
                  </a:ext>
                </a:extLst>
              </p:cNvPr>
              <p:cNvSpPr/>
              <p:nvPr/>
            </p:nvSpPr>
            <p:spPr>
              <a:xfrm>
                <a:off x="597176" y="438150"/>
                <a:ext cx="3194050" cy="468000"/>
              </a:xfrm>
              <a:prstGeom prst="roundRect">
                <a:avLst>
                  <a:gd name="adj" fmla="val 11401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19050" cap="rnd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59" name="Rectangle : coins arrondis 158">
                <a:extLst>
                  <a:ext uri="{FF2B5EF4-FFF2-40B4-BE49-F238E27FC236}">
                    <a16:creationId xmlns:a16="http://schemas.microsoft.com/office/drawing/2014/main" xmlns="" id="{C885AFCC-AABC-4A5A-822E-FAFD7E36DABA}"/>
                  </a:ext>
                </a:extLst>
              </p:cNvPr>
              <p:cNvSpPr/>
              <p:nvPr/>
            </p:nvSpPr>
            <p:spPr>
              <a:xfrm>
                <a:off x="2800350" y="534229"/>
                <a:ext cx="929005" cy="287655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60" name="Rectangle : coins arrondis 159">
                <a:extLst>
                  <a:ext uri="{FF2B5EF4-FFF2-40B4-BE49-F238E27FC236}">
                    <a16:creationId xmlns:a16="http://schemas.microsoft.com/office/drawing/2014/main" xmlns="" id="{754D1110-F156-43E3-824C-1D58ABE9F767}"/>
                  </a:ext>
                </a:extLst>
              </p:cNvPr>
              <p:cNvSpPr/>
              <p:nvPr/>
            </p:nvSpPr>
            <p:spPr>
              <a:xfrm>
                <a:off x="693255" y="534229"/>
                <a:ext cx="899795" cy="287655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61" name="Rectangle : coins arrondis 160">
                <a:extLst>
                  <a:ext uri="{FF2B5EF4-FFF2-40B4-BE49-F238E27FC236}">
                    <a16:creationId xmlns:a16="http://schemas.microsoft.com/office/drawing/2014/main" xmlns="" id="{DCD92BF0-4862-459A-AC3D-EF30BBBD7753}"/>
                  </a:ext>
                </a:extLst>
              </p:cNvPr>
              <p:cNvSpPr/>
              <p:nvPr/>
            </p:nvSpPr>
            <p:spPr>
              <a:xfrm>
                <a:off x="1746802" y="534229"/>
                <a:ext cx="899795" cy="287655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62" name="Flèche droite 325">
                <a:extLst>
                  <a:ext uri="{FF2B5EF4-FFF2-40B4-BE49-F238E27FC236}">
                    <a16:creationId xmlns:a16="http://schemas.microsoft.com/office/drawing/2014/main" xmlns="" id="{99931827-05FC-47DC-9AB5-ECB892657B56}"/>
                  </a:ext>
                </a:extLst>
              </p:cNvPr>
              <p:cNvSpPr/>
              <p:nvPr/>
            </p:nvSpPr>
            <p:spPr>
              <a:xfrm>
                <a:off x="1591089" y="606287"/>
                <a:ext cx="215900" cy="143510"/>
              </a:xfrm>
              <a:prstGeom prst="rightArrow">
                <a:avLst>
                  <a:gd name="adj1" fmla="val 50000"/>
                  <a:gd name="adj2" fmla="val 111562"/>
                </a:avLst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63" name="Flèche droite 325">
                <a:extLst>
                  <a:ext uri="{FF2B5EF4-FFF2-40B4-BE49-F238E27FC236}">
                    <a16:creationId xmlns:a16="http://schemas.microsoft.com/office/drawing/2014/main" xmlns="" id="{8467EADA-C63B-46EB-AA3D-36FF5B3AF0DB}"/>
                  </a:ext>
                </a:extLst>
              </p:cNvPr>
              <p:cNvSpPr/>
              <p:nvPr/>
            </p:nvSpPr>
            <p:spPr>
              <a:xfrm>
                <a:off x="2634698" y="606287"/>
                <a:ext cx="215265" cy="142875"/>
              </a:xfrm>
              <a:prstGeom prst="rightArrow">
                <a:avLst>
                  <a:gd name="adj1" fmla="val 50000"/>
                  <a:gd name="adj2" fmla="val 111562"/>
                </a:avLst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64" name="Forme libre : forme 163">
                <a:extLst>
                  <a:ext uri="{FF2B5EF4-FFF2-40B4-BE49-F238E27FC236}">
                    <a16:creationId xmlns:a16="http://schemas.microsoft.com/office/drawing/2014/main" xmlns="" id="{4235FA3F-CFFA-4D6C-A55A-0CE47B3A5619}"/>
                  </a:ext>
                </a:extLst>
              </p:cNvPr>
              <p:cNvSpPr/>
              <p:nvPr/>
            </p:nvSpPr>
            <p:spPr>
              <a:xfrm>
                <a:off x="428211" y="149916"/>
                <a:ext cx="4495800" cy="1857375"/>
              </a:xfrm>
              <a:custGeom>
                <a:avLst/>
                <a:gdLst>
                  <a:gd name="connsiteX0" fmla="*/ 4700789 w 4700789"/>
                  <a:gd name="connsiteY0" fmla="*/ 1976907 h 1976907"/>
                  <a:gd name="connsiteX1" fmla="*/ 4700789 w 4700789"/>
                  <a:gd name="connsiteY1" fmla="*/ 0 h 1976907"/>
                  <a:gd name="connsiteX2" fmla="*/ 0 w 4700789"/>
                  <a:gd name="connsiteY2" fmla="*/ 0 h 1976907"/>
                  <a:gd name="connsiteX3" fmla="*/ 0 w 4700789"/>
                  <a:gd name="connsiteY3" fmla="*/ 373487 h 1976907"/>
                  <a:gd name="connsiteX4" fmla="*/ 96591 w 4700789"/>
                  <a:gd name="connsiteY4" fmla="*/ 373487 h 1976907"/>
                  <a:gd name="connsiteX0" fmla="*/ 4700789 w 4700789"/>
                  <a:gd name="connsiteY0" fmla="*/ 1976907 h 1976907"/>
                  <a:gd name="connsiteX1" fmla="*/ 4700789 w 4700789"/>
                  <a:gd name="connsiteY1" fmla="*/ 0 h 1976907"/>
                  <a:gd name="connsiteX2" fmla="*/ 0 w 4700789"/>
                  <a:gd name="connsiteY2" fmla="*/ 0 h 1976907"/>
                  <a:gd name="connsiteX3" fmla="*/ 0 w 4700789"/>
                  <a:gd name="connsiteY3" fmla="*/ 373487 h 1976907"/>
                  <a:gd name="connsiteX4" fmla="*/ 198000 w 4700789"/>
                  <a:gd name="connsiteY4" fmla="*/ 373487 h 1976907"/>
                  <a:gd name="connsiteX0" fmla="*/ 4700789 w 4700789"/>
                  <a:gd name="connsiteY0" fmla="*/ 1976907 h 1976907"/>
                  <a:gd name="connsiteX1" fmla="*/ 4700789 w 4700789"/>
                  <a:gd name="connsiteY1" fmla="*/ 0 h 1976907"/>
                  <a:gd name="connsiteX2" fmla="*/ 0 w 4700789"/>
                  <a:gd name="connsiteY2" fmla="*/ 0 h 1976907"/>
                  <a:gd name="connsiteX3" fmla="*/ 0 w 4700789"/>
                  <a:gd name="connsiteY3" fmla="*/ 373487 h 1976907"/>
                  <a:gd name="connsiteX4" fmla="*/ 159359 w 4700789"/>
                  <a:gd name="connsiteY4" fmla="*/ 373487 h 1976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789" h="1976907">
                    <a:moveTo>
                      <a:pt x="4700789" y="1976907"/>
                    </a:moveTo>
                    <a:lnTo>
                      <a:pt x="4700789" y="0"/>
                    </a:lnTo>
                    <a:lnTo>
                      <a:pt x="0" y="0"/>
                    </a:lnTo>
                    <a:lnTo>
                      <a:pt x="0" y="373487"/>
                    </a:lnTo>
                    <a:lnTo>
                      <a:pt x="159359" y="373487"/>
                    </a:lnTo>
                  </a:path>
                </a:pathLst>
              </a:custGeom>
              <a:noFill/>
              <a:ln w="19050">
                <a:solidFill>
                  <a:schemeClr val="accent5">
                    <a:lumMod val="75000"/>
                  </a:schemeClr>
                </a:solidFill>
                <a:headEnd type="oval" w="sm" len="sm"/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66" name="Bulle narrative : ronde 165">
                <a:extLst>
                  <a:ext uri="{FF2B5EF4-FFF2-40B4-BE49-F238E27FC236}">
                    <a16:creationId xmlns:a16="http://schemas.microsoft.com/office/drawing/2014/main" xmlns="" id="{56740CA8-7962-42B5-B95E-BE704CF70940}"/>
                  </a:ext>
                </a:extLst>
              </p:cNvPr>
              <p:cNvSpPr/>
              <p:nvPr/>
            </p:nvSpPr>
            <p:spPr>
              <a:xfrm>
                <a:off x="2037522" y="526774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Bulle narrative : ronde 166">
                <a:extLst>
                  <a:ext uri="{FF2B5EF4-FFF2-40B4-BE49-F238E27FC236}">
                    <a16:creationId xmlns:a16="http://schemas.microsoft.com/office/drawing/2014/main" xmlns="" id="{27F675EA-5B44-4F42-977A-9B9CF17361E9}"/>
                  </a:ext>
                </a:extLst>
              </p:cNvPr>
              <p:cNvSpPr/>
              <p:nvPr/>
            </p:nvSpPr>
            <p:spPr>
              <a:xfrm>
                <a:off x="3110948" y="536713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Zone de texte 7449">
                <a:extLst>
                  <a:ext uri="{FF2B5EF4-FFF2-40B4-BE49-F238E27FC236}">
                    <a16:creationId xmlns:a16="http://schemas.microsoft.com/office/drawing/2014/main" xmlns="" id="{42869441-A4B6-4A27-BF3A-2FE3C24F0938}"/>
                  </a:ext>
                </a:extLst>
              </p:cNvPr>
              <p:cNvSpPr txBox="1"/>
              <p:nvPr/>
            </p:nvSpPr>
            <p:spPr>
              <a:xfrm>
                <a:off x="636933" y="978316"/>
                <a:ext cx="998855" cy="1803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Acquérir</a:t>
                </a:r>
                <a:r>
                  <a:rPr lang="fr-FR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Zone de texte 7450">
                <a:extLst>
                  <a:ext uri="{FF2B5EF4-FFF2-40B4-BE49-F238E27FC236}">
                    <a16:creationId xmlns:a16="http://schemas.microsoft.com/office/drawing/2014/main" xmlns="" id="{6AF160C6-A3DE-4E61-840E-6A743074683C}"/>
                  </a:ext>
                </a:extLst>
              </p:cNvPr>
              <p:cNvSpPr txBox="1"/>
              <p:nvPr/>
            </p:nvSpPr>
            <p:spPr>
              <a:xfrm>
                <a:off x="2763907" y="954985"/>
                <a:ext cx="999319" cy="180818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Zone de texte 7451">
                <a:extLst>
                  <a:ext uri="{FF2B5EF4-FFF2-40B4-BE49-F238E27FC236}">
                    <a16:creationId xmlns:a16="http://schemas.microsoft.com/office/drawing/2014/main" xmlns="" id="{BAF9DD49-328F-4077-8571-BB6E79AA5059}"/>
                  </a:ext>
                </a:extLst>
              </p:cNvPr>
              <p:cNvSpPr txBox="1"/>
              <p:nvPr/>
            </p:nvSpPr>
            <p:spPr>
              <a:xfrm>
                <a:off x="1690481" y="954985"/>
                <a:ext cx="999319" cy="180818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Bulle narrative : ronde 170">
                <a:extLst>
                  <a:ext uri="{FF2B5EF4-FFF2-40B4-BE49-F238E27FC236}">
                    <a16:creationId xmlns:a16="http://schemas.microsoft.com/office/drawing/2014/main" xmlns="" id="{708B0FF3-2FAD-459C-97CA-DBFE7AB5CDF8}"/>
                  </a:ext>
                </a:extLst>
              </p:cNvPr>
              <p:cNvSpPr/>
              <p:nvPr/>
            </p:nvSpPr>
            <p:spPr>
              <a:xfrm>
                <a:off x="1003852" y="1848679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Bulle narrative : ronde 171">
                <a:extLst>
                  <a:ext uri="{FF2B5EF4-FFF2-40B4-BE49-F238E27FC236}">
                    <a16:creationId xmlns:a16="http://schemas.microsoft.com/office/drawing/2014/main" xmlns="" id="{AB2D673E-B317-43BB-8639-A4E5EE13F570}"/>
                  </a:ext>
                </a:extLst>
              </p:cNvPr>
              <p:cNvSpPr/>
              <p:nvPr/>
            </p:nvSpPr>
            <p:spPr>
              <a:xfrm>
                <a:off x="4164496" y="1848679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Bulle narrative : ronde 172">
                <a:extLst>
                  <a:ext uri="{FF2B5EF4-FFF2-40B4-BE49-F238E27FC236}">
                    <a16:creationId xmlns:a16="http://schemas.microsoft.com/office/drawing/2014/main" xmlns="" id="{41D70A75-BBB2-4FE2-84AD-4A1F3321F6A7}"/>
                  </a:ext>
                </a:extLst>
              </p:cNvPr>
              <p:cNvSpPr/>
              <p:nvPr/>
            </p:nvSpPr>
            <p:spPr>
              <a:xfrm>
                <a:off x="2047461" y="1848679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Bulle narrative : ronde 173">
                <a:extLst>
                  <a:ext uri="{FF2B5EF4-FFF2-40B4-BE49-F238E27FC236}">
                    <a16:creationId xmlns:a16="http://schemas.microsoft.com/office/drawing/2014/main" xmlns="" id="{B97A384C-7186-478B-934E-D01AA62FCD6C}"/>
                  </a:ext>
                </a:extLst>
              </p:cNvPr>
              <p:cNvSpPr/>
              <p:nvPr/>
            </p:nvSpPr>
            <p:spPr>
              <a:xfrm>
                <a:off x="3101009" y="1858618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Bulle narrative : ronde 174">
                <a:extLst>
                  <a:ext uri="{FF2B5EF4-FFF2-40B4-BE49-F238E27FC236}">
                    <a16:creationId xmlns:a16="http://schemas.microsoft.com/office/drawing/2014/main" xmlns="" id="{E02EDE84-A276-4A4B-8F36-A0600B7D9035}"/>
                  </a:ext>
                </a:extLst>
              </p:cNvPr>
              <p:cNvSpPr/>
              <p:nvPr/>
            </p:nvSpPr>
            <p:spPr>
              <a:xfrm>
                <a:off x="3051313" y="1192696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Bulle narrative : ronde 175">
                <a:extLst>
                  <a:ext uri="{FF2B5EF4-FFF2-40B4-BE49-F238E27FC236}">
                    <a16:creationId xmlns:a16="http://schemas.microsoft.com/office/drawing/2014/main" xmlns="" id="{71DD6B1D-34D1-4930-A298-48904FA5D89C}"/>
                  </a:ext>
                </a:extLst>
              </p:cNvPr>
              <p:cNvSpPr/>
              <p:nvPr/>
            </p:nvSpPr>
            <p:spPr>
              <a:xfrm>
                <a:off x="0" y="366076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Bulle narrative : ronde 176">
                <a:extLst>
                  <a:ext uri="{FF2B5EF4-FFF2-40B4-BE49-F238E27FC236}">
                    <a16:creationId xmlns:a16="http://schemas.microsoft.com/office/drawing/2014/main" xmlns="" id="{4A6D1BB9-D42F-4955-8705-D185167E8733}"/>
                  </a:ext>
                </a:extLst>
              </p:cNvPr>
              <p:cNvSpPr/>
              <p:nvPr/>
            </p:nvSpPr>
            <p:spPr>
              <a:xfrm>
                <a:off x="0" y="793064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Bulle narrative : ronde 177">
                <a:extLst>
                  <a:ext uri="{FF2B5EF4-FFF2-40B4-BE49-F238E27FC236}">
                    <a16:creationId xmlns:a16="http://schemas.microsoft.com/office/drawing/2014/main" xmlns="" id="{55A6244D-0E0F-49AC-86D4-26961DC615A2}"/>
                  </a:ext>
                </a:extLst>
              </p:cNvPr>
              <p:cNvSpPr/>
              <p:nvPr/>
            </p:nvSpPr>
            <p:spPr>
              <a:xfrm>
                <a:off x="4184374" y="0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Bulle narrative : ronde 178">
                <a:extLst>
                  <a:ext uri="{FF2B5EF4-FFF2-40B4-BE49-F238E27FC236}">
                    <a16:creationId xmlns:a16="http://schemas.microsoft.com/office/drawing/2014/main" xmlns="" id="{3DC26506-D579-4FC8-BCF4-16B0B80D4ACF}"/>
                  </a:ext>
                </a:extLst>
              </p:cNvPr>
              <p:cNvSpPr/>
              <p:nvPr/>
            </p:nvSpPr>
            <p:spPr>
              <a:xfrm>
                <a:off x="5113792" y="474357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Bulle narrative : ronde 179">
                <a:extLst>
                  <a:ext uri="{FF2B5EF4-FFF2-40B4-BE49-F238E27FC236}">
                    <a16:creationId xmlns:a16="http://schemas.microsoft.com/office/drawing/2014/main" xmlns="" id="{7A05485D-539C-47E3-A15F-4C9D41C2FC05}"/>
                  </a:ext>
                </a:extLst>
              </p:cNvPr>
              <p:cNvSpPr/>
              <p:nvPr/>
            </p:nvSpPr>
            <p:spPr>
              <a:xfrm>
                <a:off x="5402612" y="949379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Bulle narrative : ronde 180">
                <a:extLst>
                  <a:ext uri="{FF2B5EF4-FFF2-40B4-BE49-F238E27FC236}">
                    <a16:creationId xmlns:a16="http://schemas.microsoft.com/office/drawing/2014/main" xmlns="" id="{9F63AD9A-5176-4217-84B4-9F892BE409FD}"/>
                  </a:ext>
                </a:extLst>
              </p:cNvPr>
              <p:cNvSpPr/>
              <p:nvPr/>
            </p:nvSpPr>
            <p:spPr>
              <a:xfrm>
                <a:off x="5415638" y="2383272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Bulle narrative : ronde 181">
                <a:extLst>
                  <a:ext uri="{FF2B5EF4-FFF2-40B4-BE49-F238E27FC236}">
                    <a16:creationId xmlns:a16="http://schemas.microsoft.com/office/drawing/2014/main" xmlns="" id="{C1F3D986-79CE-4C54-BF56-612E74B89474}"/>
                  </a:ext>
                </a:extLst>
              </p:cNvPr>
              <p:cNvSpPr/>
              <p:nvPr/>
            </p:nvSpPr>
            <p:spPr>
              <a:xfrm>
                <a:off x="5423213" y="1679194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Bulle narrative : ronde 182">
                <a:extLst>
                  <a:ext uri="{FF2B5EF4-FFF2-40B4-BE49-F238E27FC236}">
                    <a16:creationId xmlns:a16="http://schemas.microsoft.com/office/drawing/2014/main" xmlns="" id="{0316D971-A0F1-4DA0-AC4C-E4D935B9EE5B}"/>
                  </a:ext>
                </a:extLst>
              </p:cNvPr>
              <p:cNvSpPr/>
              <p:nvPr/>
            </p:nvSpPr>
            <p:spPr>
              <a:xfrm>
                <a:off x="19879" y="1848679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Zone de texte 7465">
                <a:extLst>
                  <a:ext uri="{FF2B5EF4-FFF2-40B4-BE49-F238E27FC236}">
                    <a16:creationId xmlns:a16="http://schemas.microsoft.com/office/drawing/2014/main" xmlns="" id="{4F5D55EB-418B-4FBC-A2D7-0BA9537C910F}"/>
                  </a:ext>
                </a:extLst>
              </p:cNvPr>
              <p:cNvSpPr txBox="1"/>
              <p:nvPr/>
            </p:nvSpPr>
            <p:spPr>
              <a:xfrm>
                <a:off x="567359" y="2291527"/>
                <a:ext cx="998855" cy="1803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Zone de texte 7466">
                <a:extLst>
                  <a:ext uri="{FF2B5EF4-FFF2-40B4-BE49-F238E27FC236}">
                    <a16:creationId xmlns:a16="http://schemas.microsoft.com/office/drawing/2014/main" xmlns="" id="{2AD54180-1656-4808-BB32-94324A9C5C1B}"/>
                  </a:ext>
                </a:extLst>
              </p:cNvPr>
              <p:cNvSpPr txBox="1"/>
              <p:nvPr/>
            </p:nvSpPr>
            <p:spPr>
              <a:xfrm>
                <a:off x="2714211" y="2281587"/>
                <a:ext cx="998855" cy="1803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Zone de texte 7467">
                <a:extLst>
                  <a:ext uri="{FF2B5EF4-FFF2-40B4-BE49-F238E27FC236}">
                    <a16:creationId xmlns:a16="http://schemas.microsoft.com/office/drawing/2014/main" xmlns="" id="{8E5B53E9-927C-450A-80AF-4E9F9FA6EF8B}"/>
                  </a:ext>
                </a:extLst>
              </p:cNvPr>
              <p:cNvSpPr txBox="1"/>
              <p:nvPr/>
            </p:nvSpPr>
            <p:spPr>
              <a:xfrm>
                <a:off x="1640785" y="2286466"/>
                <a:ext cx="998855" cy="1803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Zone de texte 7468">
                <a:extLst>
                  <a:ext uri="{FF2B5EF4-FFF2-40B4-BE49-F238E27FC236}">
                    <a16:creationId xmlns:a16="http://schemas.microsoft.com/office/drawing/2014/main" xmlns="" id="{AF99BB88-177C-4948-A9DE-7ECF09A3218B}"/>
                  </a:ext>
                </a:extLst>
              </p:cNvPr>
              <p:cNvSpPr txBox="1"/>
              <p:nvPr/>
            </p:nvSpPr>
            <p:spPr>
              <a:xfrm>
                <a:off x="3797576" y="2281587"/>
                <a:ext cx="998855" cy="1803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........................</a:t>
                </a:r>
                <a:r>
                  <a:rPr lang="fr-FR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endPara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8" name="Groupe 187">
                <a:extLst>
                  <a:ext uri="{FF2B5EF4-FFF2-40B4-BE49-F238E27FC236}">
                    <a16:creationId xmlns:a16="http://schemas.microsoft.com/office/drawing/2014/main" xmlns="" id="{07BEA4B5-75CA-4835-8350-56EF2C2C21CD}"/>
                  </a:ext>
                </a:extLst>
              </p:cNvPr>
              <p:cNvGrpSpPr/>
              <p:nvPr/>
            </p:nvGrpSpPr>
            <p:grpSpPr>
              <a:xfrm>
                <a:off x="1530626" y="1391479"/>
                <a:ext cx="287655" cy="514500"/>
                <a:chOff x="0" y="0"/>
                <a:chExt cx="287655" cy="514500"/>
              </a:xfrm>
            </p:grpSpPr>
            <p:cxnSp>
              <p:nvCxnSpPr>
                <p:cNvPr id="213" name="Connecteur droit avec flèche 212">
                  <a:extLst>
                    <a:ext uri="{FF2B5EF4-FFF2-40B4-BE49-F238E27FC236}">
                      <a16:creationId xmlns:a16="http://schemas.microsoft.com/office/drawing/2014/main" xmlns="" id="{692D1354-8CC0-4079-A9C6-675A1FEF87BE}"/>
                    </a:ext>
                  </a:extLst>
                </p:cNvPr>
                <p:cNvCxnSpPr/>
                <p:nvPr/>
              </p:nvCxnSpPr>
              <p:spPr>
                <a:xfrm>
                  <a:off x="142875" y="190500"/>
                  <a:ext cx="0" cy="324000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4" name="Bulle narrative : ronde 213">
                  <a:extLst>
                    <a:ext uri="{FF2B5EF4-FFF2-40B4-BE49-F238E27FC236}">
                      <a16:creationId xmlns:a16="http://schemas.microsoft.com/office/drawing/2014/main" xmlns="" id="{250FA867-570D-4DB7-9828-2C8395290D3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89" name="Groupe 188">
                <a:extLst>
                  <a:ext uri="{FF2B5EF4-FFF2-40B4-BE49-F238E27FC236}">
                    <a16:creationId xmlns:a16="http://schemas.microsoft.com/office/drawing/2014/main" xmlns="" id="{F0F299AE-BC33-47E9-B15A-F0A17825FBE3}"/>
                  </a:ext>
                </a:extLst>
              </p:cNvPr>
              <p:cNvGrpSpPr/>
              <p:nvPr/>
            </p:nvGrpSpPr>
            <p:grpSpPr>
              <a:xfrm>
                <a:off x="2574235" y="1401418"/>
                <a:ext cx="287655" cy="514500"/>
                <a:chOff x="0" y="0"/>
                <a:chExt cx="287655" cy="514500"/>
              </a:xfrm>
            </p:grpSpPr>
            <p:cxnSp>
              <p:nvCxnSpPr>
                <p:cNvPr id="211" name="Connecteur droit avec flèche 210">
                  <a:extLst>
                    <a:ext uri="{FF2B5EF4-FFF2-40B4-BE49-F238E27FC236}">
                      <a16:creationId xmlns:a16="http://schemas.microsoft.com/office/drawing/2014/main" xmlns="" id="{B61E16E7-3C0F-4658-B1DA-D7B7B6E7FAD3}"/>
                    </a:ext>
                  </a:extLst>
                </p:cNvPr>
                <p:cNvCxnSpPr/>
                <p:nvPr/>
              </p:nvCxnSpPr>
              <p:spPr>
                <a:xfrm>
                  <a:off x="142875" y="190500"/>
                  <a:ext cx="0" cy="324000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2" name="Bulle narrative : ronde 211">
                  <a:extLst>
                    <a:ext uri="{FF2B5EF4-FFF2-40B4-BE49-F238E27FC236}">
                      <a16:creationId xmlns:a16="http://schemas.microsoft.com/office/drawing/2014/main" xmlns="" id="{E8427DE3-50B7-46D5-952A-5310857DC48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0" name="Groupe 189">
                <a:extLst>
                  <a:ext uri="{FF2B5EF4-FFF2-40B4-BE49-F238E27FC236}">
                    <a16:creationId xmlns:a16="http://schemas.microsoft.com/office/drawing/2014/main" xmlns="" id="{1B6FB47D-5338-4778-A3D6-AC742311F230}"/>
                  </a:ext>
                </a:extLst>
              </p:cNvPr>
              <p:cNvGrpSpPr/>
              <p:nvPr/>
            </p:nvGrpSpPr>
            <p:grpSpPr>
              <a:xfrm>
                <a:off x="3627783" y="1401418"/>
                <a:ext cx="287655" cy="514500"/>
                <a:chOff x="0" y="0"/>
                <a:chExt cx="287655" cy="514500"/>
              </a:xfrm>
            </p:grpSpPr>
            <p:cxnSp>
              <p:nvCxnSpPr>
                <p:cNvPr id="209" name="Connecteur droit avec flèche 208">
                  <a:extLst>
                    <a:ext uri="{FF2B5EF4-FFF2-40B4-BE49-F238E27FC236}">
                      <a16:creationId xmlns:a16="http://schemas.microsoft.com/office/drawing/2014/main" xmlns="" id="{BF04D1FE-370E-4895-9AAC-0D28757CA311}"/>
                    </a:ext>
                  </a:extLst>
                </p:cNvPr>
                <p:cNvCxnSpPr/>
                <p:nvPr/>
              </p:nvCxnSpPr>
              <p:spPr>
                <a:xfrm>
                  <a:off x="142875" y="190500"/>
                  <a:ext cx="0" cy="324000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0" name="Bulle narrative : ronde 209">
                  <a:extLst>
                    <a:ext uri="{FF2B5EF4-FFF2-40B4-BE49-F238E27FC236}">
                      <a16:creationId xmlns:a16="http://schemas.microsoft.com/office/drawing/2014/main" xmlns="" id="{B17D2494-52F0-4DDE-A6FD-F17F5F33FCB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1" name="Groupe 190">
                <a:extLst>
                  <a:ext uri="{FF2B5EF4-FFF2-40B4-BE49-F238E27FC236}">
                    <a16:creationId xmlns:a16="http://schemas.microsoft.com/office/drawing/2014/main" xmlns="" id="{639A06D8-6B6F-4916-AAC6-07ECEAC0B766}"/>
                  </a:ext>
                </a:extLst>
              </p:cNvPr>
              <p:cNvGrpSpPr/>
              <p:nvPr/>
            </p:nvGrpSpPr>
            <p:grpSpPr>
              <a:xfrm>
                <a:off x="2588865" y="123403"/>
                <a:ext cx="252000" cy="470610"/>
                <a:chOff x="14630" y="43890"/>
                <a:chExt cx="252000" cy="470610"/>
              </a:xfrm>
            </p:grpSpPr>
            <p:cxnSp>
              <p:nvCxnSpPr>
                <p:cNvPr id="207" name="Connecteur droit avec flèche 206">
                  <a:extLst>
                    <a:ext uri="{FF2B5EF4-FFF2-40B4-BE49-F238E27FC236}">
                      <a16:creationId xmlns:a16="http://schemas.microsoft.com/office/drawing/2014/main" xmlns="" id="{9FE844F3-F155-4050-AB3E-EBA8FFE7ECBB}"/>
                    </a:ext>
                  </a:extLst>
                </p:cNvPr>
                <p:cNvCxnSpPr/>
                <p:nvPr/>
              </p:nvCxnSpPr>
              <p:spPr>
                <a:xfrm>
                  <a:off x="142875" y="190500"/>
                  <a:ext cx="0" cy="324000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8" name="Bulle narrative : ronde 207">
                  <a:extLst>
                    <a:ext uri="{FF2B5EF4-FFF2-40B4-BE49-F238E27FC236}">
                      <a16:creationId xmlns:a16="http://schemas.microsoft.com/office/drawing/2014/main" xmlns="" id="{552D78D6-29D4-43CF-985A-C1F453450B49}"/>
                    </a:ext>
                  </a:extLst>
                </p:cNvPr>
                <p:cNvSpPr/>
                <p:nvPr/>
              </p:nvSpPr>
              <p:spPr>
                <a:xfrm>
                  <a:off x="14630" y="43890"/>
                  <a:ext cx="252000" cy="252000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2" name="Groupe 191">
                <a:extLst>
                  <a:ext uri="{FF2B5EF4-FFF2-40B4-BE49-F238E27FC236}">
                    <a16:creationId xmlns:a16="http://schemas.microsoft.com/office/drawing/2014/main" xmlns="" id="{34E3C78F-9CC7-472D-9688-9638F1F0C725}"/>
                  </a:ext>
                </a:extLst>
              </p:cNvPr>
              <p:cNvGrpSpPr/>
              <p:nvPr/>
            </p:nvGrpSpPr>
            <p:grpSpPr>
              <a:xfrm>
                <a:off x="1535317" y="133342"/>
                <a:ext cx="252000" cy="470610"/>
                <a:chOff x="14630" y="43890"/>
                <a:chExt cx="252000" cy="470610"/>
              </a:xfrm>
            </p:grpSpPr>
            <p:cxnSp>
              <p:nvCxnSpPr>
                <p:cNvPr id="205" name="Connecteur droit avec flèche 204">
                  <a:extLst>
                    <a:ext uri="{FF2B5EF4-FFF2-40B4-BE49-F238E27FC236}">
                      <a16:creationId xmlns:a16="http://schemas.microsoft.com/office/drawing/2014/main" xmlns="" id="{3E79B682-A4B2-4CA7-A204-E13EF82330E5}"/>
                    </a:ext>
                  </a:extLst>
                </p:cNvPr>
                <p:cNvCxnSpPr/>
                <p:nvPr/>
              </p:nvCxnSpPr>
              <p:spPr>
                <a:xfrm>
                  <a:off x="142875" y="190500"/>
                  <a:ext cx="0" cy="324000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Bulle narrative : ronde 205">
                  <a:extLst>
                    <a:ext uri="{FF2B5EF4-FFF2-40B4-BE49-F238E27FC236}">
                      <a16:creationId xmlns:a16="http://schemas.microsoft.com/office/drawing/2014/main" xmlns="" id="{8FA79F1B-7A69-4042-B0F5-BB59B66A6302}"/>
                    </a:ext>
                  </a:extLst>
                </p:cNvPr>
                <p:cNvSpPr/>
                <p:nvPr/>
              </p:nvSpPr>
              <p:spPr>
                <a:xfrm>
                  <a:off x="14630" y="43890"/>
                  <a:ext cx="252000" cy="252000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3" name="Groupe 192">
                <a:extLst>
                  <a:ext uri="{FF2B5EF4-FFF2-40B4-BE49-F238E27FC236}">
                    <a16:creationId xmlns:a16="http://schemas.microsoft.com/office/drawing/2014/main" xmlns="" id="{436795B1-7CF2-4068-AACE-C89F70C16412}"/>
                  </a:ext>
                </a:extLst>
              </p:cNvPr>
              <p:cNvGrpSpPr/>
              <p:nvPr/>
            </p:nvGrpSpPr>
            <p:grpSpPr>
              <a:xfrm>
                <a:off x="4969565" y="1470992"/>
                <a:ext cx="287655" cy="514351"/>
                <a:chOff x="0" y="0"/>
                <a:chExt cx="287655" cy="514500"/>
              </a:xfrm>
            </p:grpSpPr>
            <p:cxnSp>
              <p:nvCxnSpPr>
                <p:cNvPr id="203" name="Connecteur droit avec flèche 202">
                  <a:extLst>
                    <a:ext uri="{FF2B5EF4-FFF2-40B4-BE49-F238E27FC236}">
                      <a16:creationId xmlns:a16="http://schemas.microsoft.com/office/drawing/2014/main" xmlns="" id="{C628A6D9-8924-4CB3-B8D1-A8352D887446}"/>
                    </a:ext>
                  </a:extLst>
                </p:cNvPr>
                <p:cNvCxnSpPr/>
                <p:nvPr/>
              </p:nvCxnSpPr>
              <p:spPr>
                <a:xfrm>
                  <a:off x="142875" y="190500"/>
                  <a:ext cx="0" cy="324000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4" name="Bulle narrative : ronde 203">
                  <a:extLst>
                    <a:ext uri="{FF2B5EF4-FFF2-40B4-BE49-F238E27FC236}">
                      <a16:creationId xmlns:a16="http://schemas.microsoft.com/office/drawing/2014/main" xmlns="" id="{4D2380B9-32BF-4EE2-91BF-6AD28B5F664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87655" cy="287655"/>
                </a:xfrm>
                <a:prstGeom prst="wedgeEllipseCallout">
                  <a:avLst>
                    <a:gd name="adj1" fmla="val 15591"/>
                    <a:gd name="adj2" fmla="val 39321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36000" tIns="36000" rIns="36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fr-FR" sz="1100" dirty="0">
                      <a:solidFill>
                        <a:srgbClr val="AEAAAA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...</a:t>
                  </a:r>
                  <a:endParaRPr lang="fr-FR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4" name="Bulle narrative : ronde 193">
                <a:extLst>
                  <a:ext uri="{FF2B5EF4-FFF2-40B4-BE49-F238E27FC236}">
                    <a16:creationId xmlns:a16="http://schemas.microsoft.com/office/drawing/2014/main" xmlns="" id="{E3EC08E5-6B73-4BEE-AE7A-EEEAFA3326F0}"/>
                  </a:ext>
                </a:extLst>
              </p:cNvPr>
              <p:cNvSpPr/>
              <p:nvPr/>
            </p:nvSpPr>
            <p:spPr>
              <a:xfrm>
                <a:off x="695739" y="536713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Bulle narrative : ronde 194">
                <a:extLst>
                  <a:ext uri="{FF2B5EF4-FFF2-40B4-BE49-F238E27FC236}">
                    <a16:creationId xmlns:a16="http://schemas.microsoft.com/office/drawing/2014/main" xmlns="" id="{7DF09DA9-143C-4086-9657-A762C64B2821}"/>
                  </a:ext>
                </a:extLst>
              </p:cNvPr>
              <p:cNvSpPr/>
              <p:nvPr/>
            </p:nvSpPr>
            <p:spPr>
              <a:xfrm>
                <a:off x="1302026" y="526774"/>
                <a:ext cx="287655" cy="287655"/>
              </a:xfrm>
              <a:prstGeom prst="wedgeEllipseCallout">
                <a:avLst>
                  <a:gd name="adj1" fmla="val 15591"/>
                  <a:gd name="adj2" fmla="val 39321"/>
                </a:avLst>
              </a:prstGeom>
              <a:no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100" dirty="0">
                    <a:solidFill>
                      <a:srgbClr val="AEAAAA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...</a:t>
                </a:r>
                <a:endParaRPr lang="fr-FR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0" name="Flèche droite 325">
            <a:extLst>
              <a:ext uri="{FF2B5EF4-FFF2-40B4-BE49-F238E27FC236}">
                <a16:creationId xmlns:a16="http://schemas.microsoft.com/office/drawing/2014/main" xmlns="" id="{ED92E433-90A6-4B3A-845B-FB3A380F2306}"/>
              </a:ext>
            </a:extLst>
          </p:cNvPr>
          <p:cNvSpPr/>
          <p:nvPr/>
        </p:nvSpPr>
        <p:spPr>
          <a:xfrm>
            <a:off x="4528778" y="5582507"/>
            <a:ext cx="254078" cy="203767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99" name="ZoneTexte 198">
            <a:extLst>
              <a:ext uri="{FF2B5EF4-FFF2-40B4-BE49-F238E27FC236}">
                <a16:creationId xmlns:a16="http://schemas.microsoft.com/office/drawing/2014/main" xmlns="" id="{E6C2F628-5D40-45E9-B125-5A9DFA45BA3C}"/>
              </a:ext>
            </a:extLst>
          </p:cNvPr>
          <p:cNvSpPr txBox="1"/>
          <p:nvPr/>
        </p:nvSpPr>
        <p:spPr>
          <a:xfrm>
            <a:off x="983710" y="4790998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21" name="Zone de texte 7490">
            <a:extLst>
              <a:ext uri="{FF2B5EF4-FFF2-40B4-BE49-F238E27FC236}">
                <a16:creationId xmlns:a16="http://schemas.microsoft.com/office/drawing/2014/main" xmlns="" id="{C0DAB628-F968-4CA4-8855-9D3A04DBCEB3}"/>
              </a:ext>
            </a:extLst>
          </p:cNvPr>
          <p:cNvSpPr txBox="1"/>
          <p:nvPr/>
        </p:nvSpPr>
        <p:spPr>
          <a:xfrm>
            <a:off x="5212938" y="3379843"/>
            <a:ext cx="167838" cy="17887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000"/>
              </a:lnSpc>
              <a:spcAft>
                <a:spcPts val="800"/>
              </a:spcAft>
            </a:pPr>
            <a:r>
              <a:rPr lang="fr-F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251ADE0-D515-44D9-9295-34ABA5271D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07" y="4513183"/>
            <a:ext cx="1968514" cy="102300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8B62C4D-3523-459F-A114-3D04618897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38" y="5516374"/>
            <a:ext cx="2252682" cy="100750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BBB9DD7-15EB-437D-B8DD-77794E2F87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620" y="5525071"/>
            <a:ext cx="2407682" cy="516670"/>
          </a:xfrm>
          <a:prstGeom prst="rect">
            <a:avLst/>
          </a:prstGeom>
        </p:spPr>
      </p:pic>
      <p:sp>
        <p:nvSpPr>
          <p:cNvPr id="304" name="Organigramme : Données stockées 303">
            <a:extLst>
              <a:ext uri="{FF2B5EF4-FFF2-40B4-BE49-F238E27FC236}">
                <a16:creationId xmlns:a16="http://schemas.microsoft.com/office/drawing/2014/main" xmlns="" id="{3A6CD409-9154-473E-B43E-361040FC2F43}"/>
              </a:ext>
            </a:extLst>
          </p:cNvPr>
          <p:cNvSpPr/>
          <p:nvPr/>
        </p:nvSpPr>
        <p:spPr>
          <a:xfrm>
            <a:off x="363644" y="1457553"/>
            <a:ext cx="406295" cy="324000"/>
          </a:xfrm>
          <a:prstGeom prst="flowChartOnlineStorage">
            <a:avLst/>
          </a:prstGeom>
          <a:solidFill>
            <a:srgbClr val="FFC000">
              <a:lumMod val="75000"/>
            </a:srgb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Zone de texte 7410">
            <a:extLst>
              <a:ext uri="{FF2B5EF4-FFF2-40B4-BE49-F238E27FC236}">
                <a16:creationId xmlns:a16="http://schemas.microsoft.com/office/drawing/2014/main" xmlns="" id="{2878AE7B-5FBE-4115-8E32-39E6CE645159}"/>
              </a:ext>
            </a:extLst>
          </p:cNvPr>
          <p:cNvSpPr txBox="1"/>
          <p:nvPr/>
        </p:nvSpPr>
        <p:spPr>
          <a:xfrm>
            <a:off x="799463" y="1503911"/>
            <a:ext cx="3972110" cy="85757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000"/>
              </a:lnSpc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Donner les numéros des composants qui assurent les différentes fonctions techniques du notre portail :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xmlns="" id="{8EEA7A80-C1C6-4BA2-AC8F-643CED54B791}"/>
              </a:ext>
            </a:extLst>
          </p:cNvPr>
          <p:cNvSpPr/>
          <p:nvPr/>
        </p:nvSpPr>
        <p:spPr>
          <a:xfrm>
            <a:off x="2308944" y="4270529"/>
            <a:ext cx="1004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Traiter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xmlns="" id="{3A42ABD1-C00C-4AA6-8EF2-20D63325C9E9}"/>
              </a:ext>
            </a:extLst>
          </p:cNvPr>
          <p:cNvSpPr/>
          <p:nvPr/>
        </p:nvSpPr>
        <p:spPr>
          <a:xfrm>
            <a:off x="3206137" y="4271942"/>
            <a:ext cx="16764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Communiquer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xmlns="" id="{3DFDAB21-0AFE-49D8-91BE-10BD89012705}"/>
              </a:ext>
            </a:extLst>
          </p:cNvPr>
          <p:cNvSpPr/>
          <p:nvPr/>
        </p:nvSpPr>
        <p:spPr>
          <a:xfrm>
            <a:off x="834699" y="5928154"/>
            <a:ext cx="122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Alimenter 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xmlns="" id="{E8138390-9389-46E9-A2CC-FDA53579318B}"/>
              </a:ext>
            </a:extLst>
          </p:cNvPr>
          <p:cNvSpPr/>
          <p:nvPr/>
        </p:nvSpPr>
        <p:spPr>
          <a:xfrm>
            <a:off x="2250502" y="5936874"/>
            <a:ext cx="13064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Distribuer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xmlns="" id="{983D17D7-ADD7-481E-B797-42D1C22C143C}"/>
              </a:ext>
            </a:extLst>
          </p:cNvPr>
          <p:cNvSpPr/>
          <p:nvPr/>
        </p:nvSpPr>
        <p:spPr>
          <a:xfrm>
            <a:off x="3453156" y="5933178"/>
            <a:ext cx="11710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Convertir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xmlns="" id="{2F7F9974-D7C6-4552-A96E-E394ED0C8FFF}"/>
              </a:ext>
            </a:extLst>
          </p:cNvPr>
          <p:cNvSpPr/>
          <p:nvPr/>
        </p:nvSpPr>
        <p:spPr>
          <a:xfrm>
            <a:off x="4536142" y="5934725"/>
            <a:ext cx="150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Transmettre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xmlns="" id="{A9EEF843-F8E6-4912-97FD-D0E063F7C1AA}"/>
              </a:ext>
            </a:extLst>
          </p:cNvPr>
          <p:cNvSpPr/>
          <p:nvPr/>
        </p:nvSpPr>
        <p:spPr>
          <a:xfrm>
            <a:off x="1024439" y="3474044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18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7" name="ZoneTexte 196">
            <a:extLst>
              <a:ext uri="{FF2B5EF4-FFF2-40B4-BE49-F238E27FC236}">
                <a16:creationId xmlns:a16="http://schemas.microsoft.com/office/drawing/2014/main" xmlns="" id="{F1795985-04D8-44C1-9E94-0F3DE886C55B}"/>
              </a:ext>
            </a:extLst>
          </p:cNvPr>
          <p:cNvSpPr txBox="1"/>
          <p:nvPr/>
        </p:nvSpPr>
        <p:spPr>
          <a:xfrm>
            <a:off x="1021390" y="3230305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xmlns="" id="{FA83D148-B015-4C79-AAAA-FC86960E5A77}"/>
              </a:ext>
            </a:extLst>
          </p:cNvPr>
          <p:cNvSpPr/>
          <p:nvPr/>
        </p:nvSpPr>
        <p:spPr>
          <a:xfrm>
            <a:off x="986759" y="5034737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17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xmlns="" id="{D51D853B-9DA6-4087-BBF1-3494B7F9804D}"/>
              </a:ext>
            </a:extLst>
          </p:cNvPr>
          <p:cNvSpPr/>
          <p:nvPr/>
        </p:nvSpPr>
        <p:spPr>
          <a:xfrm>
            <a:off x="949065" y="3815556"/>
            <a:ext cx="441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2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1" name="ZoneTexte 200">
            <a:extLst>
              <a:ext uri="{FF2B5EF4-FFF2-40B4-BE49-F238E27FC236}">
                <a16:creationId xmlns:a16="http://schemas.microsoft.com/office/drawing/2014/main" xmlns="" id="{EC118D48-A782-4736-BE90-868CB4242000}"/>
              </a:ext>
            </a:extLst>
          </p:cNvPr>
          <p:cNvSpPr txBox="1"/>
          <p:nvPr/>
        </p:nvSpPr>
        <p:spPr>
          <a:xfrm>
            <a:off x="924945" y="3647581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5" name="ZoneTexte 224">
            <a:extLst>
              <a:ext uri="{FF2B5EF4-FFF2-40B4-BE49-F238E27FC236}">
                <a16:creationId xmlns:a16="http://schemas.microsoft.com/office/drawing/2014/main" xmlns="" id="{C43350DB-BEC2-46B0-B8B0-02015AC12AF5}"/>
              </a:ext>
            </a:extLst>
          </p:cNvPr>
          <p:cNvSpPr txBox="1"/>
          <p:nvPr/>
        </p:nvSpPr>
        <p:spPr>
          <a:xfrm>
            <a:off x="1670665" y="3645915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xmlns="" id="{FA99A37F-75F0-4E22-87A7-D827233D4D5D}"/>
              </a:ext>
            </a:extLst>
          </p:cNvPr>
          <p:cNvSpPr/>
          <p:nvPr/>
        </p:nvSpPr>
        <p:spPr>
          <a:xfrm>
            <a:off x="1681100" y="3801719"/>
            <a:ext cx="441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6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7" name="ZoneTexte 226">
            <a:extLst>
              <a:ext uri="{FF2B5EF4-FFF2-40B4-BE49-F238E27FC236}">
                <a16:creationId xmlns:a16="http://schemas.microsoft.com/office/drawing/2014/main" xmlns="" id="{3FAD158A-C45C-4109-8703-16F651CA722F}"/>
              </a:ext>
            </a:extLst>
          </p:cNvPr>
          <p:cNvSpPr txBox="1"/>
          <p:nvPr/>
        </p:nvSpPr>
        <p:spPr>
          <a:xfrm>
            <a:off x="2533727" y="3645915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xmlns="" id="{2FB19A15-1F6E-4DDE-A3EB-F98ADDCA7D7B}"/>
              </a:ext>
            </a:extLst>
          </p:cNvPr>
          <p:cNvSpPr/>
          <p:nvPr/>
        </p:nvSpPr>
        <p:spPr>
          <a:xfrm>
            <a:off x="2566505" y="3795983"/>
            <a:ext cx="441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4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9" name="ZoneTexte 228">
            <a:extLst>
              <a:ext uri="{FF2B5EF4-FFF2-40B4-BE49-F238E27FC236}">
                <a16:creationId xmlns:a16="http://schemas.microsoft.com/office/drawing/2014/main" xmlns="" id="{2F2D5707-E535-4B87-BFCC-D407BA5B360E}"/>
              </a:ext>
            </a:extLst>
          </p:cNvPr>
          <p:cNvSpPr txBox="1"/>
          <p:nvPr/>
        </p:nvSpPr>
        <p:spPr>
          <a:xfrm>
            <a:off x="3803142" y="3632642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xmlns="" id="{6E27BF17-EF15-48DA-8156-9F25E205D008}"/>
              </a:ext>
            </a:extLst>
          </p:cNvPr>
          <p:cNvSpPr/>
          <p:nvPr/>
        </p:nvSpPr>
        <p:spPr>
          <a:xfrm>
            <a:off x="3806191" y="3876381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10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1" name="ZoneTexte 230">
            <a:extLst>
              <a:ext uri="{FF2B5EF4-FFF2-40B4-BE49-F238E27FC236}">
                <a16:creationId xmlns:a16="http://schemas.microsoft.com/office/drawing/2014/main" xmlns="" id="{AF685D9C-C4B3-468F-9751-0080B3D32303}"/>
              </a:ext>
            </a:extLst>
          </p:cNvPr>
          <p:cNvSpPr txBox="1"/>
          <p:nvPr/>
        </p:nvSpPr>
        <p:spPr>
          <a:xfrm>
            <a:off x="1287559" y="5295661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xmlns="" id="{75EB76FC-498B-4E16-86B8-CC530FE9F69F}"/>
              </a:ext>
            </a:extLst>
          </p:cNvPr>
          <p:cNvSpPr/>
          <p:nvPr/>
        </p:nvSpPr>
        <p:spPr>
          <a:xfrm>
            <a:off x="1307566" y="5487380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12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3" name="ZoneTexte 232">
            <a:extLst>
              <a:ext uri="{FF2B5EF4-FFF2-40B4-BE49-F238E27FC236}">
                <a16:creationId xmlns:a16="http://schemas.microsoft.com/office/drawing/2014/main" xmlns="" id="{82877C6F-43E1-42BF-B974-3F37AFA8251D}"/>
              </a:ext>
            </a:extLst>
          </p:cNvPr>
          <p:cNvSpPr txBox="1"/>
          <p:nvPr/>
        </p:nvSpPr>
        <p:spPr>
          <a:xfrm>
            <a:off x="2532241" y="5279956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xmlns="" id="{AC1195A4-3CB5-4BE0-B531-0865F99B1FA8}"/>
              </a:ext>
            </a:extLst>
          </p:cNvPr>
          <p:cNvSpPr/>
          <p:nvPr/>
        </p:nvSpPr>
        <p:spPr>
          <a:xfrm>
            <a:off x="2548751" y="5479976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11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5" name="ZoneTexte 234">
            <a:extLst>
              <a:ext uri="{FF2B5EF4-FFF2-40B4-BE49-F238E27FC236}">
                <a16:creationId xmlns:a16="http://schemas.microsoft.com/office/drawing/2014/main" xmlns="" id="{0E7C1E85-65DD-4F38-860C-94D938AE8D90}"/>
              </a:ext>
            </a:extLst>
          </p:cNvPr>
          <p:cNvSpPr txBox="1"/>
          <p:nvPr/>
        </p:nvSpPr>
        <p:spPr>
          <a:xfrm>
            <a:off x="3820954" y="5242770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xmlns="" id="{8E32043D-67D5-44CD-8513-F09DCD15D2DD}"/>
              </a:ext>
            </a:extLst>
          </p:cNvPr>
          <p:cNvSpPr/>
          <p:nvPr/>
        </p:nvSpPr>
        <p:spPr>
          <a:xfrm>
            <a:off x="3838589" y="5420637"/>
            <a:ext cx="441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8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7" name="ZoneTexte 236">
            <a:extLst>
              <a:ext uri="{FF2B5EF4-FFF2-40B4-BE49-F238E27FC236}">
                <a16:creationId xmlns:a16="http://schemas.microsoft.com/office/drawing/2014/main" xmlns="" id="{7887001F-D1DF-415E-A467-14CFBBE43906}"/>
              </a:ext>
            </a:extLst>
          </p:cNvPr>
          <p:cNvSpPr txBox="1"/>
          <p:nvPr/>
        </p:nvSpPr>
        <p:spPr>
          <a:xfrm>
            <a:off x="5059157" y="5279956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xmlns="" id="{84BA4FA8-0920-4A6F-BC12-46D59FDD45A8}"/>
              </a:ext>
            </a:extLst>
          </p:cNvPr>
          <p:cNvSpPr/>
          <p:nvPr/>
        </p:nvSpPr>
        <p:spPr>
          <a:xfrm>
            <a:off x="5084693" y="5405484"/>
            <a:ext cx="441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9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9" name="ZoneTexte 238">
            <a:extLst>
              <a:ext uri="{FF2B5EF4-FFF2-40B4-BE49-F238E27FC236}">
                <a16:creationId xmlns:a16="http://schemas.microsoft.com/office/drawing/2014/main" xmlns="" id="{BB14A779-24D2-47CA-8DBB-E9B265C4086B}"/>
              </a:ext>
            </a:extLst>
          </p:cNvPr>
          <p:cNvSpPr txBox="1"/>
          <p:nvPr/>
        </p:nvSpPr>
        <p:spPr>
          <a:xfrm>
            <a:off x="156555" y="3411884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xmlns="" id="{640E8BF7-6D98-44E6-84CB-FBCFCF03483C}"/>
              </a:ext>
            </a:extLst>
          </p:cNvPr>
          <p:cNvSpPr/>
          <p:nvPr/>
        </p:nvSpPr>
        <p:spPr>
          <a:xfrm>
            <a:off x="144856" y="3618753"/>
            <a:ext cx="441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400" b="1" i="1" dirty="0">
                <a:solidFill>
                  <a:srgbClr val="FF0000"/>
                </a:solidFill>
              </a:rPr>
              <a:t>5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1" name="ZoneTexte 240">
            <a:extLst>
              <a:ext uri="{FF2B5EF4-FFF2-40B4-BE49-F238E27FC236}">
                <a16:creationId xmlns:a16="http://schemas.microsoft.com/office/drawing/2014/main" xmlns="" id="{E8E7A633-F0C3-4E38-82BF-B1B2AF0E29E2}"/>
              </a:ext>
            </a:extLst>
          </p:cNvPr>
          <p:cNvSpPr txBox="1"/>
          <p:nvPr/>
        </p:nvSpPr>
        <p:spPr>
          <a:xfrm>
            <a:off x="131125" y="3932328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xmlns="" id="{541E3DFB-69A9-40DF-9020-80DCD8964F5C}"/>
              </a:ext>
            </a:extLst>
          </p:cNvPr>
          <p:cNvSpPr/>
          <p:nvPr/>
        </p:nvSpPr>
        <p:spPr>
          <a:xfrm>
            <a:off x="134174" y="4131823"/>
            <a:ext cx="441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400" b="1" i="1" dirty="0">
                <a:solidFill>
                  <a:srgbClr val="FF0000"/>
                </a:solidFill>
              </a:rPr>
              <a:t>3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3" name="ZoneTexte 242">
            <a:extLst>
              <a:ext uri="{FF2B5EF4-FFF2-40B4-BE49-F238E27FC236}">
                <a16:creationId xmlns:a16="http://schemas.microsoft.com/office/drawing/2014/main" xmlns="" id="{43DB6210-76A7-4CE0-A76D-C754D77E702E}"/>
              </a:ext>
            </a:extLst>
          </p:cNvPr>
          <p:cNvSpPr txBox="1"/>
          <p:nvPr/>
        </p:nvSpPr>
        <p:spPr>
          <a:xfrm>
            <a:off x="1934774" y="3107308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xmlns="" id="{B68156B9-5A07-408E-955A-63B1CEAE5101}"/>
              </a:ext>
            </a:extLst>
          </p:cNvPr>
          <p:cNvSpPr/>
          <p:nvPr/>
        </p:nvSpPr>
        <p:spPr>
          <a:xfrm>
            <a:off x="1937823" y="3351047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16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5" name="ZoneTexte 244">
            <a:extLst>
              <a:ext uri="{FF2B5EF4-FFF2-40B4-BE49-F238E27FC236}">
                <a16:creationId xmlns:a16="http://schemas.microsoft.com/office/drawing/2014/main" xmlns="" id="{17FF22BB-5187-4201-A1C5-281A110FF811}"/>
              </a:ext>
            </a:extLst>
          </p:cNvPr>
          <p:cNvSpPr txBox="1"/>
          <p:nvPr/>
        </p:nvSpPr>
        <p:spPr>
          <a:xfrm>
            <a:off x="3167514" y="3094366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xmlns="" id="{BD1208B0-A637-4BCE-BF54-7357DE555183}"/>
              </a:ext>
            </a:extLst>
          </p:cNvPr>
          <p:cNvSpPr/>
          <p:nvPr/>
        </p:nvSpPr>
        <p:spPr>
          <a:xfrm>
            <a:off x="3170563" y="3338105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16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7" name="ZoneTexte 246">
            <a:extLst>
              <a:ext uri="{FF2B5EF4-FFF2-40B4-BE49-F238E27FC236}">
                <a16:creationId xmlns:a16="http://schemas.microsoft.com/office/drawing/2014/main" xmlns="" id="{24DB6E3B-87EF-4EEE-A1BA-B4AEC57D2B38}"/>
              </a:ext>
            </a:extLst>
          </p:cNvPr>
          <p:cNvSpPr txBox="1"/>
          <p:nvPr/>
        </p:nvSpPr>
        <p:spPr>
          <a:xfrm>
            <a:off x="1947049" y="4656365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xmlns="" id="{1612B763-1563-41E6-BC9F-483C114F7767}"/>
              </a:ext>
            </a:extLst>
          </p:cNvPr>
          <p:cNvSpPr/>
          <p:nvPr/>
        </p:nvSpPr>
        <p:spPr>
          <a:xfrm>
            <a:off x="1942724" y="4900104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14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9" name="ZoneTexte 248">
            <a:extLst>
              <a:ext uri="{FF2B5EF4-FFF2-40B4-BE49-F238E27FC236}">
                <a16:creationId xmlns:a16="http://schemas.microsoft.com/office/drawing/2014/main" xmlns="" id="{9506A7FA-5E61-4C31-BCDE-968A9D8D2201}"/>
              </a:ext>
            </a:extLst>
          </p:cNvPr>
          <p:cNvSpPr txBox="1"/>
          <p:nvPr/>
        </p:nvSpPr>
        <p:spPr>
          <a:xfrm>
            <a:off x="3179021" y="4706941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xmlns="" id="{28EC7AA4-3E29-4E14-A1F7-E577B1C5ABD6}"/>
              </a:ext>
            </a:extLst>
          </p:cNvPr>
          <p:cNvSpPr/>
          <p:nvPr/>
        </p:nvSpPr>
        <p:spPr>
          <a:xfrm>
            <a:off x="3174696" y="4921184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14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1" name="ZoneTexte 250">
            <a:extLst>
              <a:ext uri="{FF2B5EF4-FFF2-40B4-BE49-F238E27FC236}">
                <a16:creationId xmlns:a16="http://schemas.microsoft.com/office/drawing/2014/main" xmlns="" id="{E334AB49-187B-48E2-B036-2A793C12B1D8}"/>
              </a:ext>
            </a:extLst>
          </p:cNvPr>
          <p:cNvSpPr txBox="1"/>
          <p:nvPr/>
        </p:nvSpPr>
        <p:spPr>
          <a:xfrm>
            <a:off x="4422656" y="4694407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xmlns="" id="{93F174A9-B569-4B13-96D8-90D2D1A257C5}"/>
              </a:ext>
            </a:extLst>
          </p:cNvPr>
          <p:cNvSpPr/>
          <p:nvPr/>
        </p:nvSpPr>
        <p:spPr>
          <a:xfrm>
            <a:off x="4418331" y="4923398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15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3" name="ZoneTexte 252">
            <a:extLst>
              <a:ext uri="{FF2B5EF4-FFF2-40B4-BE49-F238E27FC236}">
                <a16:creationId xmlns:a16="http://schemas.microsoft.com/office/drawing/2014/main" xmlns="" id="{AF72ACD3-20FC-472F-B1B0-3BDF95C2064F}"/>
              </a:ext>
            </a:extLst>
          </p:cNvPr>
          <p:cNvSpPr txBox="1"/>
          <p:nvPr/>
        </p:nvSpPr>
        <p:spPr>
          <a:xfrm>
            <a:off x="3750004" y="4427851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xmlns="" id="{912A195C-D991-4C42-8203-030E6DE1DFDC}"/>
              </a:ext>
            </a:extLst>
          </p:cNvPr>
          <p:cNvSpPr/>
          <p:nvPr/>
        </p:nvSpPr>
        <p:spPr>
          <a:xfrm>
            <a:off x="3738305" y="4664216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19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5" name="ZoneTexte 254">
            <a:extLst>
              <a:ext uri="{FF2B5EF4-FFF2-40B4-BE49-F238E27FC236}">
                <a16:creationId xmlns:a16="http://schemas.microsoft.com/office/drawing/2014/main" xmlns="" id="{6EAEAD5E-8242-4B57-95E4-6567A8648CD0}"/>
              </a:ext>
            </a:extLst>
          </p:cNvPr>
          <p:cNvSpPr txBox="1"/>
          <p:nvPr/>
        </p:nvSpPr>
        <p:spPr>
          <a:xfrm>
            <a:off x="168801" y="5229716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xmlns="" id="{E07A82F4-6611-4BFE-8674-25B93E5B3B0C}"/>
              </a:ext>
            </a:extLst>
          </p:cNvPr>
          <p:cNvSpPr/>
          <p:nvPr/>
        </p:nvSpPr>
        <p:spPr>
          <a:xfrm>
            <a:off x="171850" y="5473455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13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7" name="ZoneTexte 256">
            <a:extLst>
              <a:ext uri="{FF2B5EF4-FFF2-40B4-BE49-F238E27FC236}">
                <a16:creationId xmlns:a16="http://schemas.microsoft.com/office/drawing/2014/main" xmlns="" id="{BC6F3332-55EC-4305-B002-51539E2FBE3F}"/>
              </a:ext>
            </a:extLst>
          </p:cNvPr>
          <p:cNvSpPr txBox="1"/>
          <p:nvPr/>
        </p:nvSpPr>
        <p:spPr>
          <a:xfrm>
            <a:off x="5999250" y="4747072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xmlns="" id="{D0B79A0F-2C69-4E70-8D07-9FA19B9A3B79}"/>
              </a:ext>
            </a:extLst>
          </p:cNvPr>
          <p:cNvSpPr/>
          <p:nvPr/>
        </p:nvSpPr>
        <p:spPr>
          <a:xfrm>
            <a:off x="6002299" y="4990811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dirty="0">
                <a:solidFill>
                  <a:srgbClr val="FF0000"/>
                </a:solidFill>
              </a:rPr>
              <a:t>15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9" name="ZoneTexte 258">
            <a:extLst>
              <a:ext uri="{FF2B5EF4-FFF2-40B4-BE49-F238E27FC236}">
                <a16:creationId xmlns:a16="http://schemas.microsoft.com/office/drawing/2014/main" xmlns="" id="{8360E5D5-6760-4AFB-A0C6-AE0FDEF1A828}"/>
              </a:ext>
            </a:extLst>
          </p:cNvPr>
          <p:cNvSpPr txBox="1"/>
          <p:nvPr/>
        </p:nvSpPr>
        <p:spPr>
          <a:xfrm>
            <a:off x="6187945" y="3527962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xmlns="" id="{666DEABC-70EA-4625-91A8-55110BC28211}"/>
              </a:ext>
            </a:extLst>
          </p:cNvPr>
          <p:cNvSpPr/>
          <p:nvPr/>
        </p:nvSpPr>
        <p:spPr>
          <a:xfrm>
            <a:off x="6220122" y="3704671"/>
            <a:ext cx="441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1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1" name="ZoneTexte 260">
            <a:extLst>
              <a:ext uri="{FF2B5EF4-FFF2-40B4-BE49-F238E27FC236}">
                <a16:creationId xmlns:a16="http://schemas.microsoft.com/office/drawing/2014/main" xmlns="" id="{F667D5A2-AE9A-4463-86F5-412C084B48D7}"/>
              </a:ext>
            </a:extLst>
          </p:cNvPr>
          <p:cNvSpPr txBox="1"/>
          <p:nvPr/>
        </p:nvSpPr>
        <p:spPr>
          <a:xfrm>
            <a:off x="6505660" y="4137086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xmlns="" id="{74D9A7BA-DCD7-41BA-8067-8E2AC8DD1F78}"/>
              </a:ext>
            </a:extLst>
          </p:cNvPr>
          <p:cNvSpPr/>
          <p:nvPr/>
        </p:nvSpPr>
        <p:spPr>
          <a:xfrm>
            <a:off x="6508709" y="4380825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noProof="0" dirty="0">
                <a:solidFill>
                  <a:srgbClr val="FF0000"/>
                </a:solidFill>
              </a:rPr>
              <a:t>21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3" name="ZoneTexte 262">
            <a:extLst>
              <a:ext uri="{FF2B5EF4-FFF2-40B4-BE49-F238E27FC236}">
                <a16:creationId xmlns:a16="http://schemas.microsoft.com/office/drawing/2014/main" xmlns="" id="{73BD9061-31E0-4337-8900-D16ED36F9EEB}"/>
              </a:ext>
            </a:extLst>
          </p:cNvPr>
          <p:cNvSpPr txBox="1"/>
          <p:nvPr/>
        </p:nvSpPr>
        <p:spPr>
          <a:xfrm>
            <a:off x="6519216" y="5025816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xmlns="" id="{B1C0DE30-6B04-4896-B73E-C0E172DAF3A6}"/>
              </a:ext>
            </a:extLst>
          </p:cNvPr>
          <p:cNvSpPr/>
          <p:nvPr/>
        </p:nvSpPr>
        <p:spPr>
          <a:xfrm>
            <a:off x="6522265" y="5269555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noProof="0" dirty="0">
                <a:solidFill>
                  <a:srgbClr val="FF0000"/>
                </a:solidFill>
              </a:rPr>
              <a:t>20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5" name="ZoneTexte 264">
            <a:extLst>
              <a:ext uri="{FF2B5EF4-FFF2-40B4-BE49-F238E27FC236}">
                <a16:creationId xmlns:a16="http://schemas.microsoft.com/office/drawing/2014/main" xmlns="" id="{5C725E91-986D-4E43-A5BA-1D5BBC4A1B27}"/>
              </a:ext>
            </a:extLst>
          </p:cNvPr>
          <p:cNvSpPr txBox="1"/>
          <p:nvPr/>
        </p:nvSpPr>
        <p:spPr>
          <a:xfrm>
            <a:off x="6534714" y="5890155"/>
            <a:ext cx="45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xmlns="" id="{799490FE-421E-4388-8C8F-5F6C1A3E07F6}"/>
              </a:ext>
            </a:extLst>
          </p:cNvPr>
          <p:cNvSpPr/>
          <p:nvPr/>
        </p:nvSpPr>
        <p:spPr>
          <a:xfrm>
            <a:off x="6537763" y="6133894"/>
            <a:ext cx="44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i="1" noProof="0" dirty="0">
                <a:solidFill>
                  <a:srgbClr val="FF0000"/>
                </a:solidFill>
              </a:rPr>
              <a:t>22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167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8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8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8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850"/>
                            </p:stCondLst>
                            <p:childTnLst>
                              <p:par>
                                <p:cTn id="3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850"/>
                            </p:stCondLst>
                            <p:childTnLst>
                              <p:par>
                                <p:cTn id="4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"/>
                            </p:stCondLst>
                            <p:childTnLst>
                              <p:par>
                                <p:cTn id="5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100"/>
                            </p:stCondLst>
                            <p:childTnLst>
                              <p:par>
                                <p:cTn id="5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"/>
                            </p:stCondLst>
                            <p:childTnLst>
                              <p:par>
                                <p:cTn id="6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100"/>
                            </p:stCondLst>
                            <p:childTnLst>
                              <p:par>
                                <p:cTn id="7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2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2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00"/>
                            </p:stCondLst>
                            <p:childTnLst>
                              <p:par>
                                <p:cTn id="136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100"/>
                            </p:stCondLst>
                            <p:childTnLst>
                              <p:par>
                                <p:cTn id="142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2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00"/>
                            </p:stCondLst>
                            <p:childTnLst>
                              <p:par>
                                <p:cTn id="15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100"/>
                            </p:stCondLst>
                            <p:childTnLst>
                              <p:par>
                                <p:cTn id="15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2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00"/>
                            </p:stCondLst>
                            <p:childTnLst>
                              <p:par>
                                <p:cTn id="17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100"/>
                            </p:stCondLst>
                            <p:childTnLst>
                              <p:par>
                                <p:cTn id="176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2000" fill="hold"/>
                                        <p:tgtEl>
                                          <p:spTgt spid="2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000"/>
                            </p:stCondLst>
                            <p:childTnLst>
                              <p:par>
                                <p:cTn id="19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4" dur="2000" fill="hold"/>
                                        <p:tgtEl>
                                          <p:spTgt spid="2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000"/>
                            </p:stCondLst>
                            <p:childTnLst>
                              <p:par>
                                <p:cTn id="21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1" dur="2000" fill="hold"/>
                                        <p:tgtEl>
                                          <p:spTgt spid="2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2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8" dur="2000" fill="hold"/>
                                        <p:tgtEl>
                                          <p:spTgt spid="2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5" dur="2000" fill="hold"/>
                                        <p:tgtEl>
                                          <p:spTgt spid="2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100"/>
                            </p:stCondLst>
                            <p:childTnLst>
                              <p:par>
                                <p:cTn id="26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2" dur="2000" fill="hold"/>
                                        <p:tgtEl>
                                          <p:spTgt spid="2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100"/>
                            </p:stCondLst>
                            <p:childTnLst>
                              <p:par>
                                <p:cTn id="27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100"/>
                            </p:stCondLst>
                            <p:childTnLst>
                              <p:par>
                                <p:cTn id="27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9" dur="20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100"/>
                            </p:stCondLst>
                            <p:childTnLst>
                              <p:par>
                                <p:cTn id="289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100"/>
                            </p:stCondLst>
                            <p:childTnLst>
                              <p:par>
                                <p:cTn id="295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6" dur="20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4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100"/>
                            </p:stCondLst>
                            <p:childTnLst>
                              <p:par>
                                <p:cTn id="306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100"/>
                            </p:stCondLst>
                            <p:childTnLst>
                              <p:par>
                                <p:cTn id="312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3" dur="2000" fill="hold"/>
                                        <p:tgtEl>
                                          <p:spTgt spid="2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1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100"/>
                            </p:stCondLst>
                            <p:childTnLst>
                              <p:par>
                                <p:cTn id="32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3100"/>
                            </p:stCondLst>
                            <p:childTnLst>
                              <p:par>
                                <p:cTn id="32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0" dur="2000" fill="hold"/>
                                        <p:tgtEl>
                                          <p:spTgt spid="2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8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"/>
                            </p:stCondLst>
                            <p:childTnLst>
                              <p:par>
                                <p:cTn id="34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3100"/>
                            </p:stCondLst>
                            <p:childTnLst>
                              <p:par>
                                <p:cTn id="346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7" dur="2000" fill="hold"/>
                                        <p:tgtEl>
                                          <p:spTgt spid="2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5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00"/>
                            </p:stCondLst>
                            <p:childTnLst>
                              <p:par>
                                <p:cTn id="35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3100"/>
                            </p:stCondLst>
                            <p:childTnLst>
                              <p:par>
                                <p:cTn id="36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4" dur="2000" fill="hold"/>
                                        <p:tgtEl>
                                          <p:spTgt spid="2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2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00"/>
                            </p:stCondLst>
                            <p:childTnLst>
                              <p:par>
                                <p:cTn id="37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3100"/>
                            </p:stCondLst>
                            <p:childTnLst>
                              <p:par>
                                <p:cTn id="38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1" dur="2000" fill="hold"/>
                                        <p:tgtEl>
                                          <p:spTgt spid="2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9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00"/>
                            </p:stCondLst>
                            <p:childTnLst>
                              <p:par>
                                <p:cTn id="39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3000"/>
                            </p:stCondLst>
                            <p:childTnLst>
                              <p:par>
                                <p:cTn id="39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8" dur="2000" fill="hold"/>
                                        <p:tgtEl>
                                          <p:spTgt spid="2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00"/>
                            </p:stCondLst>
                            <p:childTnLst>
                              <p:par>
                                <p:cTn id="40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3100"/>
                            </p:stCondLst>
                            <p:childTnLst>
                              <p:par>
                                <p:cTn id="414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5" dur="2000" fill="hold"/>
                                        <p:tgtEl>
                                          <p:spTgt spid="2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3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100"/>
                            </p:stCondLst>
                            <p:childTnLst>
                              <p:par>
                                <p:cTn id="42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3100"/>
                            </p:stCondLst>
                            <p:childTnLst>
                              <p:par>
                                <p:cTn id="43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2" dur="2000" fill="hold"/>
                                        <p:tgtEl>
                                          <p:spTgt spid="2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0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9" grpId="0"/>
      <p:bldP spid="199" grpId="1"/>
      <p:bldP spid="199" grpId="2"/>
      <p:bldP spid="304" grpId="0" animBg="1"/>
      <p:bldP spid="305" grpId="0"/>
      <p:bldP spid="196" grpId="0"/>
      <p:bldP spid="197" grpId="0"/>
      <p:bldP spid="197" grpId="1"/>
      <p:bldP spid="197" grpId="2"/>
      <p:bldP spid="198" grpId="0"/>
      <p:bldP spid="200" grpId="0"/>
      <p:bldP spid="201" grpId="0"/>
      <p:bldP spid="201" grpId="1"/>
      <p:bldP spid="201" grpId="2"/>
      <p:bldP spid="225" grpId="0"/>
      <p:bldP spid="225" grpId="1"/>
      <p:bldP spid="225" grpId="2"/>
      <p:bldP spid="226" grpId="0"/>
      <p:bldP spid="227" grpId="0"/>
      <p:bldP spid="227" grpId="1"/>
      <p:bldP spid="227" grpId="2"/>
      <p:bldP spid="228" grpId="0"/>
      <p:bldP spid="229" grpId="0"/>
      <p:bldP spid="229" grpId="1"/>
      <p:bldP spid="229" grpId="2"/>
      <p:bldP spid="230" grpId="0"/>
      <p:bldP spid="231" grpId="0"/>
      <p:bldP spid="231" grpId="1"/>
      <p:bldP spid="231" grpId="2"/>
      <p:bldP spid="232" grpId="0"/>
      <p:bldP spid="233" grpId="0"/>
      <p:bldP spid="233" grpId="1"/>
      <p:bldP spid="233" grpId="2"/>
      <p:bldP spid="234" grpId="0"/>
      <p:bldP spid="235" grpId="0"/>
      <p:bldP spid="235" grpId="1"/>
      <p:bldP spid="235" grpId="2"/>
      <p:bldP spid="236" grpId="0"/>
      <p:bldP spid="237" grpId="0"/>
      <p:bldP spid="237" grpId="1"/>
      <p:bldP spid="237" grpId="2"/>
      <p:bldP spid="238" grpId="0"/>
      <p:bldP spid="239" grpId="0"/>
      <p:bldP spid="239" grpId="1"/>
      <p:bldP spid="239" grpId="2"/>
      <p:bldP spid="240" grpId="0"/>
      <p:bldP spid="241" grpId="0"/>
      <p:bldP spid="241" grpId="1"/>
      <p:bldP spid="241" grpId="2"/>
      <p:bldP spid="242" grpId="0"/>
      <p:bldP spid="243" grpId="0"/>
      <p:bldP spid="243" grpId="1"/>
      <p:bldP spid="243" grpId="2"/>
      <p:bldP spid="244" grpId="0"/>
      <p:bldP spid="245" grpId="0"/>
      <p:bldP spid="245" grpId="1"/>
      <p:bldP spid="245" grpId="2"/>
      <p:bldP spid="246" grpId="0"/>
      <p:bldP spid="247" grpId="0"/>
      <p:bldP spid="247" grpId="1"/>
      <p:bldP spid="247" grpId="2"/>
      <p:bldP spid="248" grpId="0"/>
      <p:bldP spid="249" grpId="0"/>
      <p:bldP spid="249" grpId="1"/>
      <p:bldP spid="249" grpId="2"/>
      <p:bldP spid="250" grpId="0"/>
      <p:bldP spid="251" grpId="0"/>
      <p:bldP spid="251" grpId="1"/>
      <p:bldP spid="251" grpId="2"/>
      <p:bldP spid="252" grpId="0"/>
      <p:bldP spid="253" grpId="0"/>
      <p:bldP spid="253" grpId="1"/>
      <p:bldP spid="253" grpId="2"/>
      <p:bldP spid="254" grpId="0"/>
      <p:bldP spid="255" grpId="0"/>
      <p:bldP spid="255" grpId="1"/>
      <p:bldP spid="255" grpId="2"/>
      <p:bldP spid="256" grpId="0"/>
      <p:bldP spid="257" grpId="0"/>
      <p:bldP spid="257" grpId="1"/>
      <p:bldP spid="257" grpId="2"/>
      <p:bldP spid="258" grpId="0"/>
      <p:bldP spid="259" grpId="0"/>
      <p:bldP spid="259" grpId="1"/>
      <p:bldP spid="259" grpId="2"/>
      <p:bldP spid="260" grpId="0"/>
      <p:bldP spid="261" grpId="0"/>
      <p:bldP spid="261" grpId="1"/>
      <p:bldP spid="261" grpId="2"/>
      <p:bldP spid="262" grpId="0"/>
      <p:bldP spid="263" grpId="0"/>
      <p:bldP spid="263" grpId="1"/>
      <p:bldP spid="263" grpId="2"/>
      <p:bldP spid="264" grpId="0"/>
      <p:bldP spid="265" grpId="0"/>
      <p:bldP spid="265" grpId="1"/>
      <p:bldP spid="265" grpId="2"/>
      <p:bldP spid="2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e 95">
            <a:extLst>
              <a:ext uri="{FF2B5EF4-FFF2-40B4-BE49-F238E27FC236}">
                <a16:creationId xmlns:a16="http://schemas.microsoft.com/office/drawing/2014/main" xmlns="" id="{6B21D4EA-13D2-47A6-9366-FFF357BCF515}"/>
              </a:ext>
            </a:extLst>
          </p:cNvPr>
          <p:cNvGrpSpPr/>
          <p:nvPr/>
        </p:nvGrpSpPr>
        <p:grpSpPr>
          <a:xfrm>
            <a:off x="10583156" y="2270641"/>
            <a:ext cx="574003" cy="4109131"/>
            <a:chOff x="-26436" y="126132"/>
            <a:chExt cx="371476" cy="2697051"/>
          </a:xfrm>
        </p:grpSpPr>
        <p:pic>
          <p:nvPicPr>
            <p:cNvPr id="193" name="Image 192">
              <a:extLst>
                <a:ext uri="{FF2B5EF4-FFF2-40B4-BE49-F238E27FC236}">
                  <a16:creationId xmlns:a16="http://schemas.microsoft.com/office/drawing/2014/main" xmlns="" id="{25DACF8B-6D05-4875-9A52-F4D0B4806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93" t="21895" r="12385" b="10062"/>
            <a:stretch/>
          </p:blipFill>
          <p:spPr bwMode="auto">
            <a:xfrm rot="10800000">
              <a:off x="-26436" y="2228188"/>
              <a:ext cx="371475" cy="5949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4" name="Image 193">
              <a:extLst>
                <a:ext uri="{FF2B5EF4-FFF2-40B4-BE49-F238E27FC236}">
                  <a16:creationId xmlns:a16="http://schemas.microsoft.com/office/drawing/2014/main" xmlns="" id="{E492A634-037F-4519-97CF-1FD22D114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-1670" y="126132"/>
              <a:ext cx="346710" cy="5956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5" name="Flèche droite 325">
              <a:extLst>
                <a:ext uri="{FF2B5EF4-FFF2-40B4-BE49-F238E27FC236}">
                  <a16:creationId xmlns:a16="http://schemas.microsoft.com/office/drawing/2014/main" xmlns="" id="{08AC81A0-E333-4DC7-B684-57E74E56A7DD}"/>
                </a:ext>
              </a:extLst>
            </p:cNvPr>
            <p:cNvSpPr/>
            <p:nvPr/>
          </p:nvSpPr>
          <p:spPr>
            <a:xfrm rot="5400000">
              <a:off x="10747" y="811210"/>
              <a:ext cx="323215" cy="179070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96" name="Rectangle : avec coin arrondi 195">
              <a:extLst>
                <a:ext uri="{FF2B5EF4-FFF2-40B4-BE49-F238E27FC236}">
                  <a16:creationId xmlns:a16="http://schemas.microsoft.com/office/drawing/2014/main" xmlns="" id="{C294B5E0-5035-4C82-97AA-2CC58E3A5F8C}"/>
                </a:ext>
              </a:extLst>
            </p:cNvPr>
            <p:cNvSpPr/>
            <p:nvPr/>
          </p:nvSpPr>
          <p:spPr>
            <a:xfrm rot="16200000">
              <a:off x="-260763" y="1327585"/>
              <a:ext cx="828440" cy="306915"/>
            </a:xfrm>
            <a:prstGeom prst="round1Rect">
              <a:avLst>
                <a:gd name="adj" fmla="val 9900"/>
              </a:avLst>
            </a:prstGeom>
            <a:solidFill>
              <a:schemeClr val="accent4">
                <a:lumMod val="75000"/>
              </a:scheme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0" tIns="14400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200"/>
                </a:lnSpc>
                <a:spcAft>
                  <a:spcPts val="800"/>
                </a:spcAft>
              </a:pPr>
              <a:r>
                <a:rPr lang="fr-FR" sz="2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ACTION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Flèche droite 325">
              <a:extLst>
                <a:ext uri="{FF2B5EF4-FFF2-40B4-BE49-F238E27FC236}">
                  <a16:creationId xmlns:a16="http://schemas.microsoft.com/office/drawing/2014/main" xmlns="" id="{6C0A1FF1-B01F-4F85-92CF-52560ACC771D}"/>
                </a:ext>
              </a:extLst>
            </p:cNvPr>
            <p:cNvSpPr/>
            <p:nvPr/>
          </p:nvSpPr>
          <p:spPr>
            <a:xfrm rot="5400000">
              <a:off x="-3510" y="1967335"/>
              <a:ext cx="323215" cy="179070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4">
                <a:lumMod val="75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</p:grpSp>
      <p:sp>
        <p:nvSpPr>
          <p:cNvPr id="101" name="Rectangle : avec coins arrondis en diagonale 100">
            <a:extLst>
              <a:ext uri="{FF2B5EF4-FFF2-40B4-BE49-F238E27FC236}">
                <a16:creationId xmlns:a16="http://schemas.microsoft.com/office/drawing/2014/main" xmlns="" id="{5EDDC2E9-56F2-4BA2-8D09-CD549FBEE16B}"/>
              </a:ext>
            </a:extLst>
          </p:cNvPr>
          <p:cNvSpPr/>
          <p:nvPr/>
        </p:nvSpPr>
        <p:spPr>
          <a:xfrm>
            <a:off x="818147" y="1294165"/>
            <a:ext cx="10634066" cy="5085610"/>
          </a:xfrm>
          <a:prstGeom prst="round2DiagRect">
            <a:avLst>
              <a:gd name="adj1" fmla="val 3703"/>
              <a:gd name="adj2" fmla="val 2465"/>
            </a:avLst>
          </a:prstGeom>
          <a:noFill/>
          <a:ln w="1905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sp>
        <p:nvSpPr>
          <p:cNvPr id="103" name="Rectangle : avec coins arrondis en diagonale 102">
            <a:extLst>
              <a:ext uri="{FF2B5EF4-FFF2-40B4-BE49-F238E27FC236}">
                <a16:creationId xmlns:a16="http://schemas.microsoft.com/office/drawing/2014/main" xmlns="" id="{B61DA609-11EB-4999-9322-F114CCD28063}"/>
              </a:ext>
            </a:extLst>
          </p:cNvPr>
          <p:cNvSpPr/>
          <p:nvPr/>
        </p:nvSpPr>
        <p:spPr>
          <a:xfrm>
            <a:off x="1468531" y="3663256"/>
            <a:ext cx="8926564" cy="1748753"/>
          </a:xfrm>
          <a:prstGeom prst="round2DiagRect">
            <a:avLst>
              <a:gd name="adj1" fmla="val 1528"/>
              <a:gd name="adj2" fmla="val 2465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grpSp>
        <p:nvGrpSpPr>
          <p:cNvPr id="109" name="Groupe 108">
            <a:extLst>
              <a:ext uri="{FF2B5EF4-FFF2-40B4-BE49-F238E27FC236}">
                <a16:creationId xmlns:a16="http://schemas.microsoft.com/office/drawing/2014/main" xmlns="" id="{EEA49FE3-EC55-4F5F-914A-2CC6DFC63221}"/>
              </a:ext>
            </a:extLst>
          </p:cNvPr>
          <p:cNvGrpSpPr/>
          <p:nvPr/>
        </p:nvGrpSpPr>
        <p:grpSpPr>
          <a:xfrm>
            <a:off x="3094489" y="5570723"/>
            <a:ext cx="6020469" cy="328073"/>
            <a:chOff x="95249" y="47624"/>
            <a:chExt cx="4434331" cy="326529"/>
          </a:xfrm>
        </p:grpSpPr>
        <p:sp>
          <p:nvSpPr>
            <p:cNvPr id="186" name="Rectangle : coins arrondis 185">
              <a:extLst>
                <a:ext uri="{FF2B5EF4-FFF2-40B4-BE49-F238E27FC236}">
                  <a16:creationId xmlns:a16="http://schemas.microsoft.com/office/drawing/2014/main" xmlns="" id="{E9FE74D3-B62C-42BD-9BDE-F046F1C8DFE9}"/>
                </a:ext>
              </a:extLst>
            </p:cNvPr>
            <p:cNvSpPr/>
            <p:nvPr/>
          </p:nvSpPr>
          <p:spPr>
            <a:xfrm>
              <a:off x="95249" y="47624"/>
              <a:ext cx="4276295" cy="326529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rgbClr val="70AD47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87" name="Zone de texte 483">
              <a:extLst>
                <a:ext uri="{FF2B5EF4-FFF2-40B4-BE49-F238E27FC236}">
                  <a16:creationId xmlns:a16="http://schemas.microsoft.com/office/drawing/2014/main" xmlns="" id="{6E55E761-CE2D-4566-BAC7-E90BB7540D6A}"/>
                </a:ext>
              </a:extLst>
            </p:cNvPr>
            <p:cNvSpPr txBox="1"/>
            <p:nvPr/>
          </p:nvSpPr>
          <p:spPr>
            <a:xfrm>
              <a:off x="1476898" y="47624"/>
              <a:ext cx="3052682" cy="300857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      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7" name="Flèche droite 325">
            <a:extLst>
              <a:ext uri="{FF2B5EF4-FFF2-40B4-BE49-F238E27FC236}">
                <a16:creationId xmlns:a16="http://schemas.microsoft.com/office/drawing/2014/main" xmlns="" id="{370B4FF7-CFCE-41B0-85E8-01713669FE1E}"/>
              </a:ext>
            </a:extLst>
          </p:cNvPr>
          <p:cNvSpPr/>
          <p:nvPr/>
        </p:nvSpPr>
        <p:spPr>
          <a:xfrm>
            <a:off x="10209411" y="4283594"/>
            <a:ext cx="444069" cy="303878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5E806F4C-FC60-4C4B-8DAD-30B4A140DB39}"/>
              </a:ext>
            </a:extLst>
          </p:cNvPr>
          <p:cNvGrpSpPr/>
          <p:nvPr/>
        </p:nvGrpSpPr>
        <p:grpSpPr>
          <a:xfrm>
            <a:off x="3497100" y="3456154"/>
            <a:ext cx="2608894" cy="1903134"/>
            <a:chOff x="3497100" y="3456154"/>
            <a:chExt cx="2608894" cy="1903134"/>
          </a:xfrm>
        </p:grpSpPr>
        <p:sp>
          <p:nvSpPr>
            <p:cNvPr id="182" name="Rectangle : coins arrondis 181">
              <a:extLst>
                <a:ext uri="{FF2B5EF4-FFF2-40B4-BE49-F238E27FC236}">
                  <a16:creationId xmlns:a16="http://schemas.microsoft.com/office/drawing/2014/main" xmlns="" id="{CE4EA558-720C-4252-BC7E-196D2E58CB3D}"/>
                </a:ext>
              </a:extLst>
            </p:cNvPr>
            <p:cNvSpPr/>
            <p:nvPr/>
          </p:nvSpPr>
          <p:spPr>
            <a:xfrm>
              <a:off x="3803821" y="3776485"/>
              <a:ext cx="2004480" cy="1534877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rgbClr val="70AD47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83" name="Zone de texte 503">
              <a:extLst>
                <a:ext uri="{FF2B5EF4-FFF2-40B4-BE49-F238E27FC236}">
                  <a16:creationId xmlns:a16="http://schemas.microsoft.com/office/drawing/2014/main" xmlns="" id="{5B70DA3A-0BF9-404C-AAA8-D7CF11D3DB2B}"/>
                </a:ext>
              </a:extLst>
            </p:cNvPr>
            <p:cNvSpPr txBox="1"/>
            <p:nvPr/>
          </p:nvSpPr>
          <p:spPr>
            <a:xfrm>
              <a:off x="3967691" y="3797439"/>
              <a:ext cx="1781885" cy="27393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400" b="1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Interrupteur</a:t>
              </a: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185" name="Zone de texte 505">
              <a:extLst>
                <a:ext uri="{FF2B5EF4-FFF2-40B4-BE49-F238E27FC236}">
                  <a16:creationId xmlns:a16="http://schemas.microsoft.com/office/drawing/2014/main" xmlns="" id="{B4626BF5-6FEB-4973-B54B-826D1A3F3F36}"/>
                </a:ext>
              </a:extLst>
            </p:cNvPr>
            <p:cNvSpPr txBox="1"/>
            <p:nvPr/>
          </p:nvSpPr>
          <p:spPr>
            <a:xfrm>
              <a:off x="3497100" y="4831475"/>
              <a:ext cx="2608894" cy="527813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000"/>
                </a:lnSpc>
              </a:pP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Distribuer </a:t>
              </a:r>
            </a:p>
            <a:p>
              <a:pPr algn="ctr">
                <a:lnSpc>
                  <a:spcPts val="2000"/>
                </a:lnSpc>
              </a:pP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l’électricité a la lampe   </a:t>
              </a:r>
            </a:p>
          </p:txBody>
        </p: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xmlns="" id="{6957FB32-20B7-4572-BD2A-EF8B826EB346}"/>
                </a:ext>
              </a:extLst>
            </p:cNvPr>
            <p:cNvCxnSpPr/>
            <p:nvPr/>
          </p:nvCxnSpPr>
          <p:spPr>
            <a:xfrm flipH="1">
              <a:off x="4812799" y="3456154"/>
              <a:ext cx="802664" cy="285491"/>
            </a:xfrm>
            <a:prstGeom prst="line">
              <a:avLst/>
            </a:prstGeom>
            <a:ln>
              <a:solidFill>
                <a:schemeClr val="accent6"/>
              </a:solidFill>
              <a:headEnd type="stealth" w="med" len="lg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Flèche droite 325">
            <a:extLst>
              <a:ext uri="{FF2B5EF4-FFF2-40B4-BE49-F238E27FC236}">
                <a16:creationId xmlns:a16="http://schemas.microsoft.com/office/drawing/2014/main" xmlns="" id="{F04B8232-7EF8-41BD-A76A-952C80BDA071}"/>
              </a:ext>
            </a:extLst>
          </p:cNvPr>
          <p:cNvSpPr/>
          <p:nvPr/>
        </p:nvSpPr>
        <p:spPr>
          <a:xfrm>
            <a:off x="3552637" y="4271013"/>
            <a:ext cx="444975" cy="303878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grpSp>
        <p:nvGrpSpPr>
          <p:cNvPr id="132" name="Groupe 131">
            <a:extLst>
              <a:ext uri="{FF2B5EF4-FFF2-40B4-BE49-F238E27FC236}">
                <a16:creationId xmlns:a16="http://schemas.microsoft.com/office/drawing/2014/main" xmlns="" id="{9A428FEB-2B53-4BA3-B2A5-2ED026372CE8}"/>
              </a:ext>
            </a:extLst>
          </p:cNvPr>
          <p:cNvGrpSpPr/>
          <p:nvPr/>
        </p:nvGrpSpPr>
        <p:grpSpPr>
          <a:xfrm>
            <a:off x="2327197" y="456080"/>
            <a:ext cx="6445869" cy="3096260"/>
            <a:chOff x="-55897" y="447674"/>
            <a:chExt cx="3786522" cy="1887774"/>
          </a:xfrm>
        </p:grpSpPr>
        <p:pic>
          <p:nvPicPr>
            <p:cNvPr id="169" name="Image 168">
              <a:extLst>
                <a:ext uri="{FF2B5EF4-FFF2-40B4-BE49-F238E27FC236}">
                  <a16:creationId xmlns:a16="http://schemas.microsoft.com/office/drawing/2014/main" xmlns="" id="{F07EB99C-B87F-486B-8402-A6F99E2C1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3" t="17599" r="28917" b="14941"/>
            <a:stretch/>
          </p:blipFill>
          <p:spPr bwMode="auto">
            <a:xfrm flipH="1">
              <a:off x="2276475" y="447674"/>
              <a:ext cx="1454150" cy="18268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70" name="Groupe 169">
              <a:extLst>
                <a:ext uri="{FF2B5EF4-FFF2-40B4-BE49-F238E27FC236}">
                  <a16:creationId xmlns:a16="http://schemas.microsoft.com/office/drawing/2014/main" xmlns="" id="{30B95C60-6FAC-4849-83E8-DEBDE10B6ABC}"/>
                </a:ext>
              </a:extLst>
            </p:cNvPr>
            <p:cNvGrpSpPr/>
            <p:nvPr/>
          </p:nvGrpSpPr>
          <p:grpSpPr>
            <a:xfrm flipH="1">
              <a:off x="-55897" y="1765361"/>
              <a:ext cx="1847530" cy="570087"/>
              <a:chOff x="1861716" y="1612852"/>
              <a:chExt cx="1683087" cy="570230"/>
            </a:xfrm>
          </p:grpSpPr>
          <p:pic>
            <p:nvPicPr>
              <p:cNvPr id="173" name="Image 172">
                <a:extLst>
                  <a:ext uri="{FF2B5EF4-FFF2-40B4-BE49-F238E27FC236}">
                    <a16:creationId xmlns:a16="http://schemas.microsoft.com/office/drawing/2014/main" xmlns="" id="{8D3BA0D7-013B-4223-A434-E1E24B8825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55" t="12951" r="42547"/>
              <a:stretch/>
            </p:blipFill>
            <p:spPr bwMode="auto">
              <a:xfrm rot="5400000">
                <a:off x="2113082" y="1361486"/>
                <a:ext cx="570230" cy="107296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74" name="Image 173">
                <a:extLst>
                  <a:ext uri="{FF2B5EF4-FFF2-40B4-BE49-F238E27FC236}">
                    <a16:creationId xmlns:a16="http://schemas.microsoft.com/office/drawing/2014/main" xmlns="" id="{AD5C7DD3-A10C-4A5F-81DD-ADAD182A63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flipH="1">
                <a:off x="3132053" y="1773457"/>
                <a:ext cx="412750" cy="40703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71" name="Image 170">
              <a:extLst>
                <a:ext uri="{FF2B5EF4-FFF2-40B4-BE49-F238E27FC236}">
                  <a16:creationId xmlns:a16="http://schemas.microsoft.com/office/drawing/2014/main" xmlns="" id="{5CC711CD-5B05-4F09-88BE-B9D222E11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778" b="86111" l="3867" r="98895">
                          <a14:foregroundMark x1="98343" y1="75000" x2="49171" y2="69444"/>
                          <a14:foregroundMark x1="49724" y1="69444" x2="58564" y2="58333"/>
                          <a14:foregroundMark x1="55249" y1="86111" x2="64088" y2="86111"/>
                          <a14:foregroundMark x1="5525" y1="2778" x2="8840" y2="11111"/>
                          <a14:foregroundMark x1="7735" y1="11111" x2="28729" y2="47222"/>
                          <a14:foregroundMark x1="3867" y1="5556" x2="47514" y2="66667"/>
                          <a14:foregroundMark x1="20442" y1="47222" x2="98895" y2="72222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2"/>
            <a:stretch/>
          </p:blipFill>
          <p:spPr bwMode="auto">
            <a:xfrm flipH="1">
              <a:off x="1547793" y="2035918"/>
              <a:ext cx="1122045" cy="2324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2" name="Arc 171">
              <a:extLst>
                <a:ext uri="{FF2B5EF4-FFF2-40B4-BE49-F238E27FC236}">
                  <a16:creationId xmlns:a16="http://schemas.microsoft.com/office/drawing/2014/main" xmlns="" id="{A464B08B-7E41-46AD-AD12-0383D9780710}"/>
                </a:ext>
              </a:extLst>
            </p:cNvPr>
            <p:cNvSpPr/>
            <p:nvPr/>
          </p:nvSpPr>
          <p:spPr>
            <a:xfrm rot="8846744">
              <a:off x="3260455" y="760286"/>
              <a:ext cx="216000" cy="180000"/>
            </a:xfrm>
            <a:prstGeom prst="arc">
              <a:avLst>
                <a:gd name="adj1" fmla="val 11089052"/>
                <a:gd name="adj2" fmla="val 0"/>
              </a:avLst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0EA344D0-7FC8-4F94-BACE-CA4130DA8390}"/>
              </a:ext>
            </a:extLst>
          </p:cNvPr>
          <p:cNvGrpSpPr/>
          <p:nvPr/>
        </p:nvGrpSpPr>
        <p:grpSpPr>
          <a:xfrm>
            <a:off x="8224856" y="1101580"/>
            <a:ext cx="2045185" cy="4210749"/>
            <a:chOff x="8224856" y="1101580"/>
            <a:chExt cx="2045185" cy="4210749"/>
          </a:xfrm>
        </p:grpSpPr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xmlns="" id="{1EADE6AA-803B-4302-8AA4-11F681673927}"/>
                </a:ext>
              </a:extLst>
            </p:cNvPr>
            <p:cNvGrpSpPr/>
            <p:nvPr/>
          </p:nvGrpSpPr>
          <p:grpSpPr>
            <a:xfrm>
              <a:off x="8224856" y="3776485"/>
              <a:ext cx="2045185" cy="1535844"/>
              <a:chOff x="28575" y="9524"/>
              <a:chExt cx="1508214" cy="1168314"/>
            </a:xfrm>
          </p:grpSpPr>
          <p:sp>
            <p:nvSpPr>
              <p:cNvPr id="179" name="Rectangle : coins arrondis 178">
                <a:extLst>
                  <a:ext uri="{FF2B5EF4-FFF2-40B4-BE49-F238E27FC236}">
                    <a16:creationId xmlns:a16="http://schemas.microsoft.com/office/drawing/2014/main" xmlns="" id="{110FE3DC-6423-48A8-A860-1DF7C83C5D6B}"/>
                  </a:ext>
                </a:extLst>
              </p:cNvPr>
              <p:cNvSpPr/>
              <p:nvPr/>
            </p:nvSpPr>
            <p:spPr>
              <a:xfrm>
                <a:off x="28575" y="9524"/>
                <a:ext cx="1477992" cy="1168314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180" name="Zone de texte 516">
                <a:extLst>
                  <a:ext uri="{FF2B5EF4-FFF2-40B4-BE49-F238E27FC236}">
                    <a16:creationId xmlns:a16="http://schemas.microsoft.com/office/drawing/2014/main" xmlns="" id="{08BF8FF6-5461-4C6F-98D5-63358DE935F3}"/>
                  </a:ext>
                </a:extLst>
              </p:cNvPr>
              <p:cNvSpPr txBox="1"/>
              <p:nvPr/>
            </p:nvSpPr>
            <p:spPr>
              <a:xfrm>
                <a:off x="246965" y="42544"/>
                <a:ext cx="1020055" cy="208628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Réflecteur</a:t>
                </a:r>
                <a:r>
                  <a:rPr lang="fr-FR" sz="2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81" name="Zone de texte 523">
                <a:extLst>
                  <a:ext uri="{FF2B5EF4-FFF2-40B4-BE49-F238E27FC236}">
                    <a16:creationId xmlns:a16="http://schemas.microsoft.com/office/drawing/2014/main" xmlns="" id="{7E457351-9740-40C5-B8AE-154DF9B234EB}"/>
                  </a:ext>
                </a:extLst>
              </p:cNvPr>
              <p:cNvSpPr txBox="1"/>
              <p:nvPr/>
            </p:nvSpPr>
            <p:spPr>
              <a:xfrm>
                <a:off x="58796" y="822595"/>
                <a:ext cx="1477993" cy="22700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Transmettre WLu</a:t>
                </a:r>
              </a:p>
            </p:txBody>
          </p:sp>
        </p:grpSp>
        <p:cxnSp>
          <p:nvCxnSpPr>
            <p:cNvPr id="133" name="Connecteur droit 132">
              <a:extLst>
                <a:ext uri="{FF2B5EF4-FFF2-40B4-BE49-F238E27FC236}">
                  <a16:creationId xmlns:a16="http://schemas.microsoft.com/office/drawing/2014/main" xmlns="" id="{DDCD40D9-637B-435D-B838-EF7FB41EE4DA}"/>
                </a:ext>
              </a:extLst>
            </p:cNvPr>
            <p:cNvCxnSpPr/>
            <p:nvPr/>
          </p:nvCxnSpPr>
          <p:spPr>
            <a:xfrm>
              <a:off x="8562820" y="1101580"/>
              <a:ext cx="646454" cy="2629420"/>
            </a:xfrm>
            <a:prstGeom prst="line">
              <a:avLst/>
            </a:prstGeom>
            <a:ln>
              <a:solidFill>
                <a:schemeClr val="accent6"/>
              </a:solidFill>
              <a:headEnd type="stealth" w="med" len="lg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5E59B604-7B64-453E-A79C-40D754FE5160}"/>
              </a:ext>
            </a:extLst>
          </p:cNvPr>
          <p:cNvGrpSpPr/>
          <p:nvPr/>
        </p:nvGrpSpPr>
        <p:grpSpPr>
          <a:xfrm>
            <a:off x="5782164" y="1280617"/>
            <a:ext cx="2475428" cy="4028808"/>
            <a:chOff x="5782164" y="1280617"/>
            <a:chExt cx="2475428" cy="4028808"/>
          </a:xfrm>
        </p:grpSpPr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xmlns="" id="{2B7247C0-CD1E-4115-A90F-4F981D5D4015}"/>
                </a:ext>
              </a:extLst>
            </p:cNvPr>
            <p:cNvGrpSpPr/>
            <p:nvPr/>
          </p:nvGrpSpPr>
          <p:grpSpPr>
            <a:xfrm>
              <a:off x="5782164" y="3773581"/>
              <a:ext cx="2475428" cy="1535844"/>
              <a:chOff x="-138294" y="9524"/>
              <a:chExt cx="1825494" cy="1168314"/>
            </a:xfrm>
          </p:grpSpPr>
          <p:sp>
            <p:nvSpPr>
              <p:cNvPr id="191" name="Rectangle : coins arrondis 190">
                <a:extLst>
                  <a:ext uri="{FF2B5EF4-FFF2-40B4-BE49-F238E27FC236}">
                    <a16:creationId xmlns:a16="http://schemas.microsoft.com/office/drawing/2014/main" xmlns="" id="{E80E1AE7-4C9C-419A-B5D0-FEFE2FC3D712}"/>
                  </a:ext>
                </a:extLst>
              </p:cNvPr>
              <p:cNvSpPr/>
              <p:nvPr/>
            </p:nvSpPr>
            <p:spPr>
              <a:xfrm>
                <a:off x="28575" y="9524"/>
                <a:ext cx="1477992" cy="1168314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192" name="Zone de texte 442">
                <a:extLst>
                  <a:ext uri="{FF2B5EF4-FFF2-40B4-BE49-F238E27FC236}">
                    <a16:creationId xmlns:a16="http://schemas.microsoft.com/office/drawing/2014/main" xmlns="" id="{384C0B7C-BACE-4E60-BBF6-21827B10B431}"/>
                  </a:ext>
                </a:extLst>
              </p:cNvPr>
              <p:cNvSpPr txBox="1"/>
              <p:nvPr/>
            </p:nvSpPr>
            <p:spPr>
              <a:xfrm>
                <a:off x="-138294" y="734714"/>
                <a:ext cx="1825494" cy="270757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2200"/>
                  </a:lnSpc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Convertir</a:t>
                </a:r>
              </a:p>
              <a:p>
                <a:pPr algn="ctr">
                  <a:lnSpc>
                    <a:spcPts val="2200"/>
                  </a:lnSpc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We </a:t>
                </a:r>
                <a:r>
                  <a:rPr lang="fr-FR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en</a:t>
                </a: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W</a:t>
                </a:r>
                <a:r>
                  <a:rPr lang="fr-FR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</a:t>
                </a:r>
                <a:endPara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4" name="Zone de texte 504">
              <a:extLst>
                <a:ext uri="{FF2B5EF4-FFF2-40B4-BE49-F238E27FC236}">
                  <a16:creationId xmlns:a16="http://schemas.microsoft.com/office/drawing/2014/main" xmlns="" id="{0E839F72-9A01-45C3-9378-CEAC7A1E3D15}"/>
                </a:ext>
              </a:extLst>
            </p:cNvPr>
            <p:cNvSpPr txBox="1"/>
            <p:nvPr/>
          </p:nvSpPr>
          <p:spPr>
            <a:xfrm>
              <a:off x="6157079" y="3797435"/>
              <a:ext cx="1781885" cy="27393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36000" tIns="0" rIns="36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400" b="1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Lampe</a:t>
              </a: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</a:t>
              </a:r>
            </a:p>
          </p:txBody>
        </p:sp>
        <p:cxnSp>
          <p:nvCxnSpPr>
            <p:cNvPr id="134" name="Connecteur droit 133">
              <a:extLst>
                <a:ext uri="{FF2B5EF4-FFF2-40B4-BE49-F238E27FC236}">
                  <a16:creationId xmlns:a16="http://schemas.microsoft.com/office/drawing/2014/main" xmlns="" id="{B8F3DE57-FEE4-4874-8B82-8ED9BD2FDF15}"/>
                </a:ext>
              </a:extLst>
            </p:cNvPr>
            <p:cNvCxnSpPr/>
            <p:nvPr/>
          </p:nvCxnSpPr>
          <p:spPr>
            <a:xfrm flipH="1">
              <a:off x="7007598" y="1280617"/>
              <a:ext cx="1058101" cy="2416511"/>
            </a:xfrm>
            <a:prstGeom prst="line">
              <a:avLst/>
            </a:prstGeom>
            <a:ln>
              <a:solidFill>
                <a:schemeClr val="accent6"/>
              </a:solidFill>
              <a:headEnd type="stealth" w="med" len="lg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5E448E6B-A953-42D5-8E2E-749CF61C7788}"/>
              </a:ext>
            </a:extLst>
          </p:cNvPr>
          <p:cNvGrpSpPr/>
          <p:nvPr/>
        </p:nvGrpSpPr>
        <p:grpSpPr>
          <a:xfrm>
            <a:off x="1578565" y="3446477"/>
            <a:ext cx="2068063" cy="1931661"/>
            <a:chOff x="1578565" y="3446477"/>
            <a:chExt cx="2068063" cy="1931661"/>
          </a:xfrm>
        </p:grpSpPr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xmlns="" id="{5D238074-17B0-4869-B911-F45A7527DE81}"/>
                </a:ext>
              </a:extLst>
            </p:cNvPr>
            <p:cNvGrpSpPr/>
            <p:nvPr/>
          </p:nvGrpSpPr>
          <p:grpSpPr>
            <a:xfrm>
              <a:off x="1578565" y="3776485"/>
              <a:ext cx="2004203" cy="1601653"/>
              <a:chOff x="38057" y="9396"/>
              <a:chExt cx="1281664" cy="1218871"/>
            </a:xfrm>
          </p:grpSpPr>
          <p:sp>
            <p:nvSpPr>
              <p:cNvPr id="188" name="Rectangle : coins arrondis 187">
                <a:extLst>
                  <a:ext uri="{FF2B5EF4-FFF2-40B4-BE49-F238E27FC236}">
                    <a16:creationId xmlns:a16="http://schemas.microsoft.com/office/drawing/2014/main" xmlns="" id="{4BCF599F-AD26-4A4A-AB2B-DA3CF4AA9F2E}"/>
                  </a:ext>
                </a:extLst>
              </p:cNvPr>
              <p:cNvSpPr/>
              <p:nvPr/>
            </p:nvSpPr>
            <p:spPr>
              <a:xfrm>
                <a:off x="38057" y="9396"/>
                <a:ext cx="1281664" cy="1168753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189" name="Zone de texte 448">
                <a:extLst>
                  <a:ext uri="{FF2B5EF4-FFF2-40B4-BE49-F238E27FC236}">
                    <a16:creationId xmlns:a16="http://schemas.microsoft.com/office/drawing/2014/main" xmlns="" id="{C36067BA-D905-43C3-9F52-008165EB7554}"/>
                  </a:ext>
                </a:extLst>
              </p:cNvPr>
              <p:cNvSpPr txBox="1"/>
              <p:nvPr/>
            </p:nvSpPr>
            <p:spPr>
              <a:xfrm>
                <a:off x="113449" y="31540"/>
                <a:ext cx="1122217" cy="194369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b="1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Fiche </a:t>
                </a:r>
                <a:r>
                  <a:rPr lang="fr-FR" sz="2400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Zone de texte 460">
                <a:extLst>
                  <a:ext uri="{FF2B5EF4-FFF2-40B4-BE49-F238E27FC236}">
                    <a16:creationId xmlns:a16="http://schemas.microsoft.com/office/drawing/2014/main" xmlns="" id="{889695F8-7447-4917-9C22-867CD6810C1B}"/>
                  </a:ext>
                </a:extLst>
              </p:cNvPr>
              <p:cNvSpPr txBox="1"/>
              <p:nvPr/>
            </p:nvSpPr>
            <p:spPr>
              <a:xfrm>
                <a:off x="116320" y="787966"/>
                <a:ext cx="1122217" cy="44030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36000" tIns="0" rIns="3600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fr-FR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Pour alimenter en électricité   </a:t>
                </a:r>
              </a:p>
            </p:txBody>
          </p:sp>
        </p:grp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xmlns="" id="{9A713DE1-FBC6-49FC-B6C7-6E2E5846E52B}"/>
                </a:ext>
              </a:extLst>
            </p:cNvPr>
            <p:cNvCxnSpPr/>
            <p:nvPr/>
          </p:nvCxnSpPr>
          <p:spPr>
            <a:xfrm flipH="1">
              <a:off x="2698561" y="3446477"/>
              <a:ext cx="948067" cy="313556"/>
            </a:xfrm>
            <a:prstGeom prst="line">
              <a:avLst/>
            </a:prstGeom>
            <a:ln>
              <a:solidFill>
                <a:schemeClr val="accent6"/>
              </a:solidFill>
              <a:headEnd type="stealth" w="med" len="lg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Rectangle : avec coin arrondi 25">
            <a:extLst>
              <a:ext uri="{FF2B5EF4-FFF2-40B4-BE49-F238E27FC236}">
                <a16:creationId xmlns:a16="http://schemas.microsoft.com/office/drawing/2014/main" xmlns="" id="{563B4F06-5D9C-4AF9-B5DE-946424C4689D}"/>
              </a:ext>
            </a:extLst>
          </p:cNvPr>
          <p:cNvSpPr/>
          <p:nvPr/>
        </p:nvSpPr>
        <p:spPr>
          <a:xfrm>
            <a:off x="947831" y="903188"/>
            <a:ext cx="2214448" cy="360977"/>
          </a:xfrm>
          <a:prstGeom prst="round2SameRect">
            <a:avLst>
              <a:gd name="adj1" fmla="val 30207"/>
              <a:gd name="adj2" fmla="val 0"/>
            </a:avLst>
          </a:prstGeom>
          <a:solidFill>
            <a:schemeClr val="accent4">
              <a:lumMod val="50000"/>
            </a:schemeClr>
          </a:solidFill>
          <a:ln w="19050" cap="rnd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ot="0" spcFirstLastPara="0" vert="horz" wrap="square" lIns="0" tIns="108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0"/>
              </a:lnSpc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 :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Zone de texte 583">
            <a:extLst>
              <a:ext uri="{FF2B5EF4-FFF2-40B4-BE49-F238E27FC236}">
                <a16:creationId xmlns:a16="http://schemas.microsoft.com/office/drawing/2014/main" xmlns="" id="{EC55ABEC-F682-46BD-B948-590DF6BB9FBB}"/>
              </a:ext>
            </a:extLst>
          </p:cNvPr>
          <p:cNvSpPr txBox="1"/>
          <p:nvPr/>
        </p:nvSpPr>
        <p:spPr>
          <a:xfrm>
            <a:off x="1077514" y="1404491"/>
            <a:ext cx="4894889" cy="4287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Compléter la chaine ci-dessous :</a:t>
            </a:r>
          </a:p>
        </p:txBody>
      </p:sp>
      <p:sp>
        <p:nvSpPr>
          <p:cNvPr id="152" name="Organigramme : Données stockées 151">
            <a:extLst>
              <a:ext uri="{FF2B5EF4-FFF2-40B4-BE49-F238E27FC236}">
                <a16:creationId xmlns:a16="http://schemas.microsoft.com/office/drawing/2014/main" xmlns="" id="{24C1CEEF-7D38-4DF9-A49F-2C0F53EFFE22}"/>
              </a:ext>
            </a:extLst>
          </p:cNvPr>
          <p:cNvSpPr/>
          <p:nvPr/>
        </p:nvSpPr>
        <p:spPr>
          <a:xfrm>
            <a:off x="941936" y="1488686"/>
            <a:ext cx="381192" cy="300975"/>
          </a:xfrm>
          <a:prstGeom prst="flowChartOnlineStorage">
            <a:avLst/>
          </a:prstGeom>
          <a:solidFill>
            <a:srgbClr val="FFC000">
              <a:lumMod val="75000"/>
            </a:srgb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rganigramme : Données stockées 152">
            <a:extLst>
              <a:ext uri="{FF2B5EF4-FFF2-40B4-BE49-F238E27FC236}">
                <a16:creationId xmlns:a16="http://schemas.microsoft.com/office/drawing/2014/main" xmlns="" id="{0EA6D097-A96E-4404-BF81-D2803EFE3FA9}"/>
              </a:ext>
            </a:extLst>
          </p:cNvPr>
          <p:cNvSpPr/>
          <p:nvPr/>
        </p:nvSpPr>
        <p:spPr>
          <a:xfrm>
            <a:off x="945866" y="1955149"/>
            <a:ext cx="381192" cy="300975"/>
          </a:xfrm>
          <a:prstGeom prst="flowChartOnlineStorage">
            <a:avLst/>
          </a:prstGeom>
          <a:solidFill>
            <a:srgbClr val="FFC000">
              <a:lumMod val="75000"/>
            </a:srgb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Zone de texte 620">
            <a:extLst>
              <a:ext uri="{FF2B5EF4-FFF2-40B4-BE49-F238E27FC236}">
                <a16:creationId xmlns:a16="http://schemas.microsoft.com/office/drawing/2014/main" xmlns="" id="{D603EF52-BBE3-4686-9754-88473D82863D}"/>
              </a:ext>
            </a:extLst>
          </p:cNvPr>
          <p:cNvSpPr txBox="1"/>
          <p:nvPr/>
        </p:nvSpPr>
        <p:spPr>
          <a:xfrm>
            <a:off x="1095199" y="1869986"/>
            <a:ext cx="4913245" cy="4287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Indiquer le nom de cette chaine.  </a:t>
            </a:r>
          </a:p>
        </p:txBody>
      </p:sp>
      <p:sp>
        <p:nvSpPr>
          <p:cNvPr id="163" name="Zone de texte 621">
            <a:extLst>
              <a:ext uri="{FF2B5EF4-FFF2-40B4-BE49-F238E27FC236}">
                <a16:creationId xmlns:a16="http://schemas.microsoft.com/office/drawing/2014/main" xmlns="" id="{4DF88C3B-5F47-442B-AE8E-2FDDA8B7F6F0}"/>
              </a:ext>
            </a:extLst>
          </p:cNvPr>
          <p:cNvSpPr txBox="1"/>
          <p:nvPr/>
        </p:nvSpPr>
        <p:spPr>
          <a:xfrm>
            <a:off x="3029648" y="5569755"/>
            <a:ext cx="2211501" cy="327105"/>
          </a:xfrm>
          <a:prstGeom prst="homePlate">
            <a:avLst>
              <a:gd name="adj" fmla="val 9210"/>
            </a:avLst>
          </a:prstGeom>
          <a:solidFill>
            <a:schemeClr val="accent4">
              <a:lumMod val="75000"/>
            </a:schemeClr>
          </a:solidFill>
          <a:ln w="6350">
            <a:solidFill>
              <a:sysClr val="window" lastClr="FFFFFF"/>
            </a:solidFill>
          </a:ln>
          <a:effectLst/>
        </p:spPr>
        <p:txBody>
          <a:bodyPr rot="0" spcFirstLastPara="0" vert="horz" wrap="square" lIns="36000" tIns="3600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NOM DE LA CHAINE : </a:t>
            </a:r>
            <a:endParaRPr lang="fr-FR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Zone de texte 397">
            <a:extLst>
              <a:ext uri="{FF2B5EF4-FFF2-40B4-BE49-F238E27FC236}">
                <a16:creationId xmlns:a16="http://schemas.microsoft.com/office/drawing/2014/main" xmlns="" id="{BB95FA4D-E119-49AD-AA45-DC8AE9187008}"/>
              </a:ext>
            </a:extLst>
          </p:cNvPr>
          <p:cNvSpPr txBox="1"/>
          <p:nvPr/>
        </p:nvSpPr>
        <p:spPr>
          <a:xfrm>
            <a:off x="5457288" y="5572510"/>
            <a:ext cx="3230304" cy="38048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Chaîne d’énergie   </a:t>
            </a:r>
            <a:r>
              <a:rPr lang="fr-FR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BA47B001-CB86-49A7-924A-75F5C594BE11}"/>
              </a:ext>
            </a:extLst>
          </p:cNvPr>
          <p:cNvSpPr/>
          <p:nvPr/>
        </p:nvSpPr>
        <p:spPr>
          <a:xfrm>
            <a:off x="3434074" y="3100818"/>
            <a:ext cx="590809" cy="44348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xmlns="" id="{A3363695-787A-4872-9BC8-CC768665D598}"/>
              </a:ext>
            </a:extLst>
          </p:cNvPr>
          <p:cNvSpPr/>
          <p:nvPr/>
        </p:nvSpPr>
        <p:spPr>
          <a:xfrm>
            <a:off x="5569516" y="3081222"/>
            <a:ext cx="590809" cy="44348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xmlns="" id="{3A8097FD-7740-4FDA-9637-77D945CF2818}"/>
              </a:ext>
            </a:extLst>
          </p:cNvPr>
          <p:cNvSpPr/>
          <p:nvPr/>
        </p:nvSpPr>
        <p:spPr>
          <a:xfrm rot="20637390">
            <a:off x="7884169" y="934818"/>
            <a:ext cx="536196" cy="40369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xmlns="" id="{4B51F1C6-F0C2-4302-ABD3-7A4FAF2557A5}"/>
              </a:ext>
            </a:extLst>
          </p:cNvPr>
          <p:cNvSpPr/>
          <p:nvPr/>
        </p:nvSpPr>
        <p:spPr>
          <a:xfrm rot="19830803">
            <a:off x="7732424" y="857122"/>
            <a:ext cx="1066825" cy="7028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1" name="Zone de texte 249">
            <a:extLst>
              <a:ext uri="{FF2B5EF4-FFF2-40B4-BE49-F238E27FC236}">
                <a16:creationId xmlns:a16="http://schemas.microsoft.com/office/drawing/2014/main" xmlns="" id="{AF73EB77-83D6-443A-A641-699AF9C93F25}"/>
              </a:ext>
            </a:extLst>
          </p:cNvPr>
          <p:cNvSpPr txBox="1"/>
          <p:nvPr/>
        </p:nvSpPr>
        <p:spPr>
          <a:xfrm rot="16200000">
            <a:off x="-117549" y="4209375"/>
            <a:ext cx="2240341" cy="42715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 d‘énergie </a:t>
            </a:r>
          </a:p>
        </p:txBody>
      </p:sp>
      <p:sp>
        <p:nvSpPr>
          <p:cNvPr id="202" name="Flèche droite 325">
            <a:extLst>
              <a:ext uri="{FF2B5EF4-FFF2-40B4-BE49-F238E27FC236}">
                <a16:creationId xmlns:a16="http://schemas.microsoft.com/office/drawing/2014/main" xmlns="" id="{91FB7A2D-145E-4FC5-8169-99F92E21E1FF}"/>
              </a:ext>
            </a:extLst>
          </p:cNvPr>
          <p:cNvSpPr/>
          <p:nvPr/>
        </p:nvSpPr>
        <p:spPr>
          <a:xfrm>
            <a:off x="1183798" y="4292377"/>
            <a:ext cx="430630" cy="288389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xmlns="" id="{4D6BCDDA-60CF-4519-96CC-C263CCCE6C13}"/>
              </a:ext>
            </a:extLst>
          </p:cNvPr>
          <p:cNvSpPr/>
          <p:nvPr/>
        </p:nvSpPr>
        <p:spPr>
          <a:xfrm>
            <a:off x="1771059" y="4191852"/>
            <a:ext cx="1870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Alimenter 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4" name="ZoneTexte 203">
            <a:extLst>
              <a:ext uri="{FF2B5EF4-FFF2-40B4-BE49-F238E27FC236}">
                <a16:creationId xmlns:a16="http://schemas.microsoft.com/office/drawing/2014/main" xmlns="" id="{24F5C797-A44B-4619-9F36-5DAC2BE75791}"/>
              </a:ext>
            </a:extLst>
          </p:cNvPr>
          <p:cNvSpPr txBox="1"/>
          <p:nvPr/>
        </p:nvSpPr>
        <p:spPr>
          <a:xfrm>
            <a:off x="2344962" y="3999364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xmlns="" id="{527D2902-F76E-4918-A7D8-622019D5735F}"/>
              </a:ext>
            </a:extLst>
          </p:cNvPr>
          <p:cNvSpPr/>
          <p:nvPr/>
        </p:nvSpPr>
        <p:spPr>
          <a:xfrm>
            <a:off x="3972795" y="4175944"/>
            <a:ext cx="1909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Distribuer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6" name="ZoneTexte 205">
            <a:extLst>
              <a:ext uri="{FF2B5EF4-FFF2-40B4-BE49-F238E27FC236}">
                <a16:creationId xmlns:a16="http://schemas.microsoft.com/office/drawing/2014/main" xmlns="" id="{39B5E8C3-9BCD-4F3B-BB3B-E897CB97B9A0}"/>
              </a:ext>
            </a:extLst>
          </p:cNvPr>
          <p:cNvSpPr txBox="1"/>
          <p:nvPr/>
        </p:nvSpPr>
        <p:spPr>
          <a:xfrm>
            <a:off x="4590599" y="3937057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xmlns="" id="{6B081F4C-8790-40E1-9778-4731FFE06C60}"/>
              </a:ext>
            </a:extLst>
          </p:cNvPr>
          <p:cNvSpPr/>
          <p:nvPr/>
        </p:nvSpPr>
        <p:spPr>
          <a:xfrm>
            <a:off x="6135859" y="4188838"/>
            <a:ext cx="1778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Convertir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8" name="ZoneTexte 207">
            <a:extLst>
              <a:ext uri="{FF2B5EF4-FFF2-40B4-BE49-F238E27FC236}">
                <a16:creationId xmlns:a16="http://schemas.microsoft.com/office/drawing/2014/main" xmlns="" id="{DF7D66FD-8F75-4442-B783-FEFDB566DE81}"/>
              </a:ext>
            </a:extLst>
          </p:cNvPr>
          <p:cNvSpPr txBox="1"/>
          <p:nvPr/>
        </p:nvSpPr>
        <p:spPr>
          <a:xfrm>
            <a:off x="6712609" y="3941144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75" name="Flèche droite 325">
            <a:extLst>
              <a:ext uri="{FF2B5EF4-FFF2-40B4-BE49-F238E27FC236}">
                <a16:creationId xmlns:a16="http://schemas.microsoft.com/office/drawing/2014/main" xmlns="" id="{4BB3FF6E-9E97-435C-B9E9-DF13C10BF076}"/>
              </a:ext>
            </a:extLst>
          </p:cNvPr>
          <p:cNvSpPr/>
          <p:nvPr/>
        </p:nvSpPr>
        <p:spPr>
          <a:xfrm>
            <a:off x="5794753" y="4271013"/>
            <a:ext cx="444975" cy="303878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sp>
        <p:nvSpPr>
          <p:cNvPr id="178" name="Flèche droite 325">
            <a:extLst>
              <a:ext uri="{FF2B5EF4-FFF2-40B4-BE49-F238E27FC236}">
                <a16:creationId xmlns:a16="http://schemas.microsoft.com/office/drawing/2014/main" xmlns="" id="{03F815F5-55D7-4756-85E3-BD3D12934E00}"/>
              </a:ext>
            </a:extLst>
          </p:cNvPr>
          <p:cNvSpPr/>
          <p:nvPr/>
        </p:nvSpPr>
        <p:spPr>
          <a:xfrm>
            <a:off x="7961635" y="4271013"/>
            <a:ext cx="444975" cy="303878"/>
          </a:xfrm>
          <a:prstGeom prst="rightArrow">
            <a:avLst>
              <a:gd name="adj1" fmla="val 50000"/>
              <a:gd name="adj2" fmla="val 111562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xmlns="" id="{33C58B56-9B22-4B9F-AA9F-06627799BFAD}"/>
              </a:ext>
            </a:extLst>
          </p:cNvPr>
          <p:cNvSpPr/>
          <p:nvPr/>
        </p:nvSpPr>
        <p:spPr>
          <a:xfrm>
            <a:off x="8277641" y="4203682"/>
            <a:ext cx="2028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Transmettre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0" name="ZoneTexte 209">
            <a:extLst>
              <a:ext uri="{FF2B5EF4-FFF2-40B4-BE49-F238E27FC236}">
                <a16:creationId xmlns:a16="http://schemas.microsoft.com/office/drawing/2014/main" xmlns="" id="{575C0A3F-93F5-4BA4-9F6D-D0FC672312AC}"/>
              </a:ext>
            </a:extLst>
          </p:cNvPr>
          <p:cNvSpPr txBox="1"/>
          <p:nvPr/>
        </p:nvSpPr>
        <p:spPr>
          <a:xfrm>
            <a:off x="8945953" y="3979099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11" name="ZoneTexte 210">
            <a:extLst>
              <a:ext uri="{FF2B5EF4-FFF2-40B4-BE49-F238E27FC236}">
                <a16:creationId xmlns:a16="http://schemas.microsoft.com/office/drawing/2014/main" xmlns="" id="{F4F6CBA7-D858-46D4-B4C7-CDD6F0455DD9}"/>
              </a:ext>
            </a:extLst>
          </p:cNvPr>
          <p:cNvSpPr txBox="1"/>
          <p:nvPr/>
        </p:nvSpPr>
        <p:spPr>
          <a:xfrm>
            <a:off x="6779531" y="5254918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038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8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8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3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7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7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700"/>
                            </p:stCondLst>
                            <p:childTnLst>
                              <p:par>
                                <p:cTn id="4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700"/>
                            </p:stCondLst>
                            <p:childTnLst>
                              <p:par>
                                <p:cTn id="4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3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8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800"/>
                            </p:stCondLst>
                            <p:childTnLst>
                              <p:par>
                                <p:cTn id="7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800"/>
                            </p:stCondLst>
                            <p:childTnLst>
                              <p:par>
                                <p:cTn id="7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"/>
                            </p:stCondLst>
                            <p:childTnLst>
                              <p:par>
                                <p:cTn id="9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900"/>
                            </p:stCondLst>
                            <p:childTnLst>
                              <p:par>
                                <p:cTn id="10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900"/>
                            </p:stCondLst>
                            <p:childTnLst>
                              <p:par>
                                <p:cTn id="10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2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3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800"/>
                            </p:stCondLst>
                            <p:childTnLst>
                              <p:par>
                                <p:cTn id="1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800"/>
                            </p:stCondLst>
                            <p:childTnLst>
                              <p:par>
                                <p:cTn id="13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800"/>
                            </p:stCondLst>
                            <p:childTnLst>
                              <p:par>
                                <p:cTn id="139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1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6600"/>
                            </p:stCondLst>
                            <p:childTnLst>
                              <p:par>
                                <p:cTn id="17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8600"/>
                            </p:stCondLst>
                            <p:childTnLst>
                              <p:par>
                                <p:cTn id="17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2000" fill="hold"/>
                                        <p:tgtEl>
                                          <p:spTgt spid="2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3" grpId="0" animBg="1"/>
      <p:bldP spid="117" grpId="0" animBg="1"/>
      <p:bldP spid="177" grpId="0" animBg="1"/>
      <p:bldP spid="140" grpId="0" animBg="1"/>
      <p:bldP spid="145" grpId="0"/>
      <p:bldP spid="152" grpId="0" animBg="1"/>
      <p:bldP spid="153" grpId="0" animBg="1"/>
      <p:bldP spid="155" grpId="0"/>
      <p:bldP spid="163" grpId="0" animBg="1"/>
      <p:bldP spid="168" grpId="0"/>
      <p:bldP spid="4" grpId="0" animBg="1"/>
      <p:bldP spid="198" grpId="0" animBg="1"/>
      <p:bldP spid="199" grpId="0" animBg="1"/>
      <p:bldP spid="199" grpId="1" animBg="1"/>
      <p:bldP spid="200" grpId="0" animBg="1"/>
      <p:bldP spid="201" grpId="0"/>
      <p:bldP spid="202" grpId="0" animBg="1"/>
      <p:bldP spid="203" grpId="0"/>
      <p:bldP spid="204" grpId="0"/>
      <p:bldP spid="204" grpId="1"/>
      <p:bldP spid="204" grpId="2"/>
      <p:bldP spid="205" grpId="0"/>
      <p:bldP spid="206" grpId="0"/>
      <p:bldP spid="206" grpId="1"/>
      <p:bldP spid="206" grpId="2"/>
      <p:bldP spid="207" grpId="0"/>
      <p:bldP spid="208" grpId="0"/>
      <p:bldP spid="208" grpId="1"/>
      <p:bldP spid="208" grpId="2"/>
      <p:bldP spid="175" grpId="0" animBg="1"/>
      <p:bldP spid="178" grpId="0" animBg="1"/>
      <p:bldP spid="209" grpId="0"/>
      <p:bldP spid="210" grpId="0"/>
      <p:bldP spid="210" grpId="1"/>
      <p:bldP spid="210" grpId="2"/>
      <p:bldP spid="211" grpId="0"/>
      <p:bldP spid="211" grpId="1"/>
      <p:bldP spid="21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Zone de texte 1081">
            <a:extLst>
              <a:ext uri="{FF2B5EF4-FFF2-40B4-BE49-F238E27FC236}">
                <a16:creationId xmlns:a16="http://schemas.microsoft.com/office/drawing/2014/main" xmlns="" id="{FEC4BC3C-7907-485E-A5C2-67FA5BA0C3AD}"/>
              </a:ext>
            </a:extLst>
          </p:cNvPr>
          <p:cNvSpPr txBox="1"/>
          <p:nvPr/>
        </p:nvSpPr>
        <p:spPr>
          <a:xfrm>
            <a:off x="519618" y="1357565"/>
            <a:ext cx="10254433" cy="1195356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9525">
            <a:solidFill>
              <a:srgbClr val="4EB3CF">
                <a:lumMod val="50000"/>
              </a:srgbClr>
            </a:solidFill>
          </a:ln>
          <a:effectLst/>
        </p:spPr>
        <p:txBody>
          <a:bodyPr rot="0" spcFirstLastPara="0" vert="horz" wrap="square" lIns="91440" tIns="36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décrire le fonctionnement d’un système technique, on réalise un schéma du système composé d’une </a:t>
            </a:r>
            <a:r>
              <a:rPr lang="fr-FR" sz="2200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....................................... </a:t>
            </a:r>
            <a:r>
              <a:rPr lang="fr-F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d’une   </a:t>
            </a:r>
            <a:r>
              <a:rPr lang="fr-FR" sz="2200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............................. </a:t>
            </a:r>
            <a:r>
              <a:rPr lang="fr-FR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interagissant avec des entées et sorties.</a:t>
            </a:r>
            <a:endParaRPr lang="fr-F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AAF81613-5EF5-4EFD-9E11-10761DC8A8FF}"/>
              </a:ext>
            </a:extLst>
          </p:cNvPr>
          <p:cNvGrpSpPr/>
          <p:nvPr/>
        </p:nvGrpSpPr>
        <p:grpSpPr>
          <a:xfrm>
            <a:off x="525368" y="1074528"/>
            <a:ext cx="6707796" cy="405212"/>
            <a:chOff x="525368" y="1074528"/>
            <a:chExt cx="6707796" cy="405212"/>
          </a:xfrm>
        </p:grpSpPr>
        <p:sp>
          <p:nvSpPr>
            <p:cNvPr id="127" name="Rectangle : avec coins arrondis en haut 126">
              <a:extLst>
                <a:ext uri="{FF2B5EF4-FFF2-40B4-BE49-F238E27FC236}">
                  <a16:creationId xmlns:a16="http://schemas.microsoft.com/office/drawing/2014/main" xmlns="" id="{8E83F24B-43CA-46D3-98AC-291C4EBB6781}"/>
                </a:ext>
              </a:extLst>
            </p:cNvPr>
            <p:cNvSpPr/>
            <p:nvPr/>
          </p:nvSpPr>
          <p:spPr>
            <a:xfrm>
              <a:off x="996091" y="1097431"/>
              <a:ext cx="6237073" cy="382309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ysClr val="window" lastClr="FFFFFF">
                <a:lumMod val="95000"/>
              </a:sys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40385" indent="-540385"/>
              <a:r>
                <a:rPr lang="fr-FR" sz="2400" b="1" dirty="0">
                  <a:ln>
                    <a:noFill/>
                  </a:ln>
                  <a:solidFill>
                    <a:srgbClr val="056E9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Représentation Fonctionnelle, pourquoi ?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Larme 127">
              <a:extLst>
                <a:ext uri="{FF2B5EF4-FFF2-40B4-BE49-F238E27FC236}">
                  <a16:creationId xmlns:a16="http://schemas.microsoft.com/office/drawing/2014/main" xmlns="" id="{75E00D68-AD09-442C-8A7F-81650BACF371}"/>
                </a:ext>
              </a:extLst>
            </p:cNvPr>
            <p:cNvSpPr/>
            <p:nvPr/>
          </p:nvSpPr>
          <p:spPr>
            <a:xfrm>
              <a:off x="525368" y="1074528"/>
              <a:ext cx="493477" cy="397758"/>
            </a:xfrm>
            <a:prstGeom prst="teardrop">
              <a:avLst>
                <a:gd name="adj" fmla="val 96768"/>
              </a:avLst>
            </a:prstGeom>
            <a:solidFill>
              <a:srgbClr val="51C3F9"/>
            </a:solidFill>
            <a:ln w="19050" cap="rnd" cmpd="sng" algn="ctr">
              <a:solidFill>
                <a:srgbClr val="4EB3CF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xmlns="" id="{B7691104-7602-49D6-AA40-FC2949AD6262}"/>
              </a:ext>
            </a:extLst>
          </p:cNvPr>
          <p:cNvGrpSpPr/>
          <p:nvPr/>
        </p:nvGrpSpPr>
        <p:grpSpPr>
          <a:xfrm>
            <a:off x="763018" y="474756"/>
            <a:ext cx="8628478" cy="571150"/>
            <a:chOff x="-204033" y="-11377"/>
            <a:chExt cx="5319595" cy="504825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xmlns="" id="{226AF099-9743-4218-9E53-648B83A01F36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-90170"/>
              <a:r>
                <a:rPr lang="fr-FR" sz="3200" b="1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fr-FR" sz="900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 : carré corné 124">
              <a:extLst>
                <a:ext uri="{FF2B5EF4-FFF2-40B4-BE49-F238E27FC236}">
                  <a16:creationId xmlns:a16="http://schemas.microsoft.com/office/drawing/2014/main" xmlns="" id="{D3D32DF5-84A8-43D4-8D11-A2D59A03FF4A}"/>
                </a:ext>
              </a:extLst>
            </p:cNvPr>
            <p:cNvSpPr/>
            <p:nvPr/>
          </p:nvSpPr>
          <p:spPr>
            <a:xfrm>
              <a:off x="76053" y="85172"/>
              <a:ext cx="5039509" cy="350014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7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6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REPRÉSENTATION FONCTIONNELLE DES SYSTÈMES</a:t>
              </a:r>
              <a:endParaRPr lang="fr-FR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xmlns="" id="{6BBB9C61-FB93-4863-85F3-8DCB46C87EE1}"/>
              </a:ext>
            </a:extLst>
          </p:cNvPr>
          <p:cNvGrpSpPr/>
          <p:nvPr/>
        </p:nvGrpSpPr>
        <p:grpSpPr>
          <a:xfrm>
            <a:off x="540887" y="2489171"/>
            <a:ext cx="7772420" cy="404177"/>
            <a:chOff x="-9828" y="116895"/>
            <a:chExt cx="4791028" cy="276691"/>
          </a:xfrm>
        </p:grpSpPr>
        <p:sp>
          <p:nvSpPr>
            <p:cNvPr id="122" name="Rectangle : avec coins arrondis en haut 121">
              <a:extLst>
                <a:ext uri="{FF2B5EF4-FFF2-40B4-BE49-F238E27FC236}">
                  <a16:creationId xmlns:a16="http://schemas.microsoft.com/office/drawing/2014/main" xmlns="" id="{95194F4C-97B4-4E4A-9436-885B5F1ECCB8}"/>
                </a:ext>
              </a:extLst>
            </p:cNvPr>
            <p:cNvSpPr/>
            <p:nvPr/>
          </p:nvSpPr>
          <p:spPr>
            <a:xfrm>
              <a:off x="286577" y="116895"/>
              <a:ext cx="4494623" cy="276691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ysClr val="window" lastClr="FFFFFF"/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40385" indent="-540385"/>
              <a:r>
                <a:rPr lang="fr-FR" sz="2400" b="1" u="sng" dirty="0">
                  <a:ln>
                    <a:noFill/>
                  </a:ln>
                  <a:solidFill>
                    <a:srgbClr val="056E9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Représentation fonctionnelle d’un système</a:t>
              </a:r>
              <a:r>
                <a:rPr lang="fr-FR" sz="24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b="1" u="sng" dirty="0">
                  <a:ln>
                    <a:noFill/>
                  </a:ln>
                  <a:solidFill>
                    <a:srgbClr val="056E9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automatisé :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Larme 122">
              <a:extLst>
                <a:ext uri="{FF2B5EF4-FFF2-40B4-BE49-F238E27FC236}">
                  <a16:creationId xmlns:a16="http://schemas.microsoft.com/office/drawing/2014/main" xmlns="" id="{A6032929-2C70-48D6-94CD-94D06967510A}"/>
                </a:ext>
              </a:extLst>
            </p:cNvPr>
            <p:cNvSpPr/>
            <p:nvPr/>
          </p:nvSpPr>
          <p:spPr>
            <a:xfrm>
              <a:off x="-9828" y="119440"/>
              <a:ext cx="304144" cy="271600"/>
            </a:xfrm>
            <a:prstGeom prst="teardrop">
              <a:avLst>
                <a:gd name="adj" fmla="val 96768"/>
              </a:avLst>
            </a:prstGeom>
            <a:solidFill>
              <a:srgbClr val="51C3F9"/>
            </a:solidFill>
            <a:ln w="19050" cap="rnd" cmpd="sng" algn="ctr">
              <a:solidFill>
                <a:srgbClr val="4EB3CF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xmlns="" id="{518D06AB-06AD-4B9A-9B75-D7E999B60E86}"/>
              </a:ext>
            </a:extLst>
          </p:cNvPr>
          <p:cNvCxnSpPr>
            <a:cxnSpLocks/>
          </p:cNvCxnSpPr>
          <p:nvPr/>
        </p:nvCxnSpPr>
        <p:spPr>
          <a:xfrm>
            <a:off x="2539063" y="5304547"/>
            <a:ext cx="1714236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xmlns="" id="{157A30E7-5A61-4FD7-B967-9CCE953950A9}"/>
              </a:ext>
            </a:extLst>
          </p:cNvPr>
          <p:cNvCxnSpPr/>
          <p:nvPr/>
        </p:nvCxnSpPr>
        <p:spPr>
          <a:xfrm>
            <a:off x="2214694" y="3731767"/>
            <a:ext cx="1460301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xmlns="" id="{F9159216-DF9B-4535-BAA0-EE944B82CCE3}"/>
              </a:ext>
            </a:extLst>
          </p:cNvPr>
          <p:cNvCxnSpPr/>
          <p:nvPr/>
        </p:nvCxnSpPr>
        <p:spPr>
          <a:xfrm>
            <a:off x="2214694" y="3955077"/>
            <a:ext cx="1460301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xmlns="" id="{73101CA7-1B37-437E-B671-671998FB95E1}"/>
              </a:ext>
            </a:extLst>
          </p:cNvPr>
          <p:cNvCxnSpPr>
            <a:cxnSpLocks/>
          </p:cNvCxnSpPr>
          <p:nvPr/>
        </p:nvCxnSpPr>
        <p:spPr>
          <a:xfrm flipV="1">
            <a:off x="7052063" y="5304547"/>
            <a:ext cx="1715677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xmlns="" id="{CC609CF0-F6D5-4D29-9EA9-1CC01FAA65F7}"/>
              </a:ext>
            </a:extLst>
          </p:cNvPr>
          <p:cNvCxnSpPr/>
          <p:nvPr/>
        </p:nvCxnSpPr>
        <p:spPr>
          <a:xfrm>
            <a:off x="5583852" y="3675940"/>
            <a:ext cx="3095838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0" name="Rectangle à coins arrondis 1587">
            <a:extLst>
              <a:ext uri="{FF2B5EF4-FFF2-40B4-BE49-F238E27FC236}">
                <a16:creationId xmlns:a16="http://schemas.microsoft.com/office/drawing/2014/main" xmlns="" id="{15245280-9213-463F-B16D-312C9ECF7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554" y="2964961"/>
            <a:ext cx="4434483" cy="2743019"/>
          </a:xfrm>
          <a:prstGeom prst="roundRect">
            <a:avLst>
              <a:gd name="adj" fmla="val 3490"/>
            </a:avLst>
          </a:prstGeom>
          <a:noFill/>
          <a:ln w="28575">
            <a:solidFill>
              <a:srgbClr val="FFC000">
                <a:lumMod val="75000"/>
              </a:srgbClr>
            </a:solidFill>
            <a:prstDash val="sysDash"/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 sz="2400" dirty="0"/>
          </a:p>
        </p:txBody>
      </p:sp>
      <p:sp>
        <p:nvSpPr>
          <p:cNvPr id="91" name="Rectangle : coins arrondis 90">
            <a:extLst>
              <a:ext uri="{FF2B5EF4-FFF2-40B4-BE49-F238E27FC236}">
                <a16:creationId xmlns:a16="http://schemas.microsoft.com/office/drawing/2014/main" xmlns="" id="{F2C6D3E1-013D-45A6-82DD-EDE0FA46B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360" y="3438673"/>
            <a:ext cx="2349138" cy="806977"/>
          </a:xfrm>
          <a:prstGeom prst="roundRect">
            <a:avLst>
              <a:gd name="adj" fmla="val 1132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rot="0" vert="horz" wrap="square" lIns="0" tIns="36000" rIns="0" bIns="0" anchor="t" anchorCtr="0" upright="1">
            <a:noAutofit/>
          </a:bodyPr>
          <a:lstStyle/>
          <a:p>
            <a:pPr algn="ctr">
              <a:lnSpc>
                <a:spcPts val="2700"/>
              </a:lnSpc>
              <a:tabLst>
                <a:tab pos="4914900" algn="l"/>
              </a:tabLst>
            </a:pPr>
            <a:r>
              <a:rPr lang="fr-FR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Chaîne </a:t>
            </a:r>
            <a:r>
              <a:rPr lang="fr-FR" sz="2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d’information </a:t>
            </a:r>
            <a:endParaRPr lang="fr-FR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2" name="Forme libre : forme 91">
            <a:extLst>
              <a:ext uri="{FF2B5EF4-FFF2-40B4-BE49-F238E27FC236}">
                <a16:creationId xmlns:a16="http://schemas.microsoft.com/office/drawing/2014/main" xmlns="" id="{224E3055-16E2-4A59-BC27-CF9CF94E881B}"/>
              </a:ext>
            </a:extLst>
          </p:cNvPr>
          <p:cNvSpPr/>
          <p:nvPr/>
        </p:nvSpPr>
        <p:spPr>
          <a:xfrm>
            <a:off x="6047498" y="3897609"/>
            <a:ext cx="135789" cy="899835"/>
          </a:xfrm>
          <a:custGeom>
            <a:avLst/>
            <a:gdLst>
              <a:gd name="connsiteX0" fmla="*/ 0 w 379379"/>
              <a:gd name="connsiteY0" fmla="*/ 0 h 486383"/>
              <a:gd name="connsiteX1" fmla="*/ 379379 w 379379"/>
              <a:gd name="connsiteY1" fmla="*/ 0 h 486383"/>
              <a:gd name="connsiteX2" fmla="*/ 379379 w 379379"/>
              <a:gd name="connsiteY2" fmla="*/ 486383 h 486383"/>
              <a:gd name="connsiteX3" fmla="*/ 379379 w 379379"/>
              <a:gd name="connsiteY3" fmla="*/ 486383 h 48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379" h="486383">
                <a:moveTo>
                  <a:pt x="0" y="0"/>
                </a:moveTo>
                <a:lnTo>
                  <a:pt x="379379" y="0"/>
                </a:lnTo>
                <a:lnTo>
                  <a:pt x="379379" y="486383"/>
                </a:lnTo>
                <a:lnTo>
                  <a:pt x="379379" y="486383"/>
                </a:lnTo>
              </a:path>
            </a:pathLst>
          </a:cu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sp>
        <p:nvSpPr>
          <p:cNvPr id="93" name="Rectangle : coins arrondis 92">
            <a:extLst>
              <a:ext uri="{FF2B5EF4-FFF2-40B4-BE49-F238E27FC236}">
                <a16:creationId xmlns:a16="http://schemas.microsoft.com/office/drawing/2014/main" xmlns="" id="{49255711-8853-4E5A-AB5B-231083490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3299" y="4812819"/>
            <a:ext cx="2857493" cy="7575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rot="0" vert="horz" wrap="square" lIns="0" tIns="108000" rIns="0" bIns="0" anchor="t" anchorCtr="0" upright="1">
            <a:noAutofit/>
          </a:bodyPr>
          <a:lstStyle/>
          <a:p>
            <a:pPr algn="ctr">
              <a:tabLst>
                <a:tab pos="4914900" algn="l"/>
              </a:tabLst>
            </a:pPr>
            <a:r>
              <a:rPr lang="fr-FR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Chaîne </a:t>
            </a:r>
            <a:r>
              <a:rPr lang="fr-FR" sz="2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d’énergie </a:t>
            </a:r>
            <a:endParaRPr lang="fr-FR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4" name="Zone de texte 1109">
            <a:extLst>
              <a:ext uri="{FF2B5EF4-FFF2-40B4-BE49-F238E27FC236}">
                <a16:creationId xmlns:a16="http://schemas.microsoft.com/office/drawing/2014/main" xmlns="" id="{36BD45F0-F42B-4BF5-BFAA-E79B9C15FAF7}"/>
              </a:ext>
            </a:extLst>
          </p:cNvPr>
          <p:cNvSpPr txBox="1"/>
          <p:nvPr/>
        </p:nvSpPr>
        <p:spPr>
          <a:xfrm>
            <a:off x="294160" y="3423989"/>
            <a:ext cx="2851025" cy="37207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Consignes  de l’utilisateur  </a:t>
            </a:r>
          </a:p>
        </p:txBody>
      </p:sp>
      <p:sp>
        <p:nvSpPr>
          <p:cNvPr id="95" name="Zone de texte 1110">
            <a:extLst>
              <a:ext uri="{FF2B5EF4-FFF2-40B4-BE49-F238E27FC236}">
                <a16:creationId xmlns:a16="http://schemas.microsoft.com/office/drawing/2014/main" xmlns="" id="{5F784E6E-7FAD-4172-AB87-ABBB5E74736C}"/>
              </a:ext>
            </a:extLst>
          </p:cNvPr>
          <p:cNvSpPr txBox="1"/>
          <p:nvPr/>
        </p:nvSpPr>
        <p:spPr>
          <a:xfrm>
            <a:off x="646054" y="3947793"/>
            <a:ext cx="2659505" cy="66993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</a:pP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Informations extérieures au système     </a:t>
            </a:r>
          </a:p>
        </p:txBody>
      </p:sp>
      <p:sp>
        <p:nvSpPr>
          <p:cNvPr id="97" name="Zone de texte 1111">
            <a:extLst>
              <a:ext uri="{FF2B5EF4-FFF2-40B4-BE49-F238E27FC236}">
                <a16:creationId xmlns:a16="http://schemas.microsoft.com/office/drawing/2014/main" xmlns="" id="{33C921E1-FD06-44F7-9ADE-56D7C1C0D4D6}"/>
              </a:ext>
            </a:extLst>
          </p:cNvPr>
          <p:cNvSpPr txBox="1"/>
          <p:nvPr/>
        </p:nvSpPr>
        <p:spPr>
          <a:xfrm>
            <a:off x="6124998" y="4210845"/>
            <a:ext cx="1052321" cy="30618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Ordres  </a:t>
            </a: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8" name="Zone de texte 1112">
            <a:extLst>
              <a:ext uri="{FF2B5EF4-FFF2-40B4-BE49-F238E27FC236}">
                <a16:creationId xmlns:a16="http://schemas.microsoft.com/office/drawing/2014/main" xmlns="" id="{1F8548A7-3BA7-46C1-B442-007BDE47E6BF}"/>
              </a:ext>
            </a:extLst>
          </p:cNvPr>
          <p:cNvSpPr txBox="1"/>
          <p:nvPr/>
        </p:nvSpPr>
        <p:spPr>
          <a:xfrm>
            <a:off x="8277775" y="3326184"/>
            <a:ext cx="2496276" cy="44662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Informations pour</a:t>
            </a:r>
          </a:p>
          <a:p>
            <a:pPr algn="ctr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l’utilisateur     </a:t>
            </a:r>
          </a:p>
        </p:txBody>
      </p:sp>
      <p:sp>
        <p:nvSpPr>
          <p:cNvPr id="99" name="Zone de texte 1113">
            <a:extLst>
              <a:ext uri="{FF2B5EF4-FFF2-40B4-BE49-F238E27FC236}">
                <a16:creationId xmlns:a16="http://schemas.microsoft.com/office/drawing/2014/main" xmlns="" id="{71454844-6D9B-47C3-87F3-8F252A7CD18C}"/>
              </a:ext>
            </a:extLst>
          </p:cNvPr>
          <p:cNvSpPr txBox="1"/>
          <p:nvPr/>
        </p:nvSpPr>
        <p:spPr>
          <a:xfrm>
            <a:off x="1657670" y="5010332"/>
            <a:ext cx="2017326" cy="38964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 d’énergie     </a:t>
            </a:r>
          </a:p>
        </p:txBody>
      </p:sp>
      <p:grpSp>
        <p:nvGrpSpPr>
          <p:cNvPr id="100" name="Groupe 99">
            <a:extLst>
              <a:ext uri="{FF2B5EF4-FFF2-40B4-BE49-F238E27FC236}">
                <a16:creationId xmlns:a16="http://schemas.microsoft.com/office/drawing/2014/main" xmlns="" id="{1005B041-D88A-45AB-8050-E5A3BFF3431B}"/>
              </a:ext>
            </a:extLst>
          </p:cNvPr>
          <p:cNvGrpSpPr/>
          <p:nvPr/>
        </p:nvGrpSpPr>
        <p:grpSpPr>
          <a:xfrm>
            <a:off x="8458455" y="4443568"/>
            <a:ext cx="618572" cy="1886731"/>
            <a:chOff x="-2966" y="210658"/>
            <a:chExt cx="381723" cy="1287677"/>
          </a:xfrm>
        </p:grpSpPr>
        <p:sp>
          <p:nvSpPr>
            <p:cNvPr id="118" name="Rectangle : avec coin arrondi 117">
              <a:extLst>
                <a:ext uri="{FF2B5EF4-FFF2-40B4-BE49-F238E27FC236}">
                  <a16:creationId xmlns:a16="http://schemas.microsoft.com/office/drawing/2014/main" xmlns="" id="{D5C39BFC-B8F8-4377-B9C6-24361C85059A}"/>
                </a:ext>
              </a:extLst>
            </p:cNvPr>
            <p:cNvSpPr/>
            <p:nvPr/>
          </p:nvSpPr>
          <p:spPr>
            <a:xfrm rot="16200000">
              <a:off x="-209178" y="658388"/>
              <a:ext cx="794147" cy="381723"/>
            </a:xfrm>
            <a:prstGeom prst="round1Rect">
              <a:avLst>
                <a:gd name="adj" fmla="val 9900"/>
              </a:avLst>
            </a:prstGeom>
            <a:solidFill>
              <a:srgbClr val="70AD47">
                <a:lumMod val="50000"/>
              </a:srgbClr>
            </a:solidFill>
            <a:ln w="19050" cap="rnd" cmpd="sng" algn="ctr">
              <a:solidFill>
                <a:schemeClr val="bg1"/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ACTION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lèche droite 325">
              <a:extLst>
                <a:ext uri="{FF2B5EF4-FFF2-40B4-BE49-F238E27FC236}">
                  <a16:creationId xmlns:a16="http://schemas.microsoft.com/office/drawing/2014/main" xmlns="" id="{B5A7D977-FD82-4FE7-8B81-5F827023BA27}"/>
                </a:ext>
              </a:extLst>
            </p:cNvPr>
            <p:cNvSpPr/>
            <p:nvPr/>
          </p:nvSpPr>
          <p:spPr>
            <a:xfrm rot="5400000">
              <a:off x="56789" y="282594"/>
              <a:ext cx="252011" cy="108139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21" name="Flèche droite 325">
              <a:extLst>
                <a:ext uri="{FF2B5EF4-FFF2-40B4-BE49-F238E27FC236}">
                  <a16:creationId xmlns:a16="http://schemas.microsoft.com/office/drawing/2014/main" xmlns="" id="{43AC9B6F-AE37-4F61-BAC6-709C168195F7}"/>
                </a:ext>
              </a:extLst>
            </p:cNvPr>
            <p:cNvSpPr/>
            <p:nvPr/>
          </p:nvSpPr>
          <p:spPr>
            <a:xfrm rot="5400000">
              <a:off x="56789" y="1318260"/>
              <a:ext cx="252011" cy="108139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</p:grpSp>
      <p:sp>
        <p:nvSpPr>
          <p:cNvPr id="111" name="Zone de texte 1119">
            <a:extLst>
              <a:ext uri="{FF2B5EF4-FFF2-40B4-BE49-F238E27FC236}">
                <a16:creationId xmlns:a16="http://schemas.microsoft.com/office/drawing/2014/main" xmlns="" id="{F9620E94-E06A-42B8-B3C4-A6A1B4AC96AC}"/>
              </a:ext>
            </a:extLst>
          </p:cNvPr>
          <p:cNvSpPr txBox="1"/>
          <p:nvPr/>
        </p:nvSpPr>
        <p:spPr>
          <a:xfrm>
            <a:off x="8767740" y="4953510"/>
            <a:ext cx="1960886" cy="39544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Fonction globale    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Zone de texte 1121">
            <a:extLst>
              <a:ext uri="{FF2B5EF4-FFF2-40B4-BE49-F238E27FC236}">
                <a16:creationId xmlns:a16="http://schemas.microsoft.com/office/drawing/2014/main" xmlns="" id="{29A82297-1284-46F3-A296-3B7BDA714E32}"/>
              </a:ext>
            </a:extLst>
          </p:cNvPr>
          <p:cNvSpPr txBox="1"/>
          <p:nvPr/>
        </p:nvSpPr>
        <p:spPr>
          <a:xfrm>
            <a:off x="7848052" y="4046838"/>
            <a:ext cx="1960886" cy="34405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État initial    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Zone de texte 1134">
            <a:extLst>
              <a:ext uri="{FF2B5EF4-FFF2-40B4-BE49-F238E27FC236}">
                <a16:creationId xmlns:a16="http://schemas.microsoft.com/office/drawing/2014/main" xmlns="" id="{3ABAFFC3-BED2-448C-95AB-5D440DA60268}"/>
              </a:ext>
            </a:extLst>
          </p:cNvPr>
          <p:cNvSpPr txBox="1"/>
          <p:nvPr/>
        </p:nvSpPr>
        <p:spPr>
          <a:xfrm>
            <a:off x="8127875" y="6246286"/>
            <a:ext cx="1401240" cy="34405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État final    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Zone de texte 1137">
            <a:extLst>
              <a:ext uri="{FF2B5EF4-FFF2-40B4-BE49-F238E27FC236}">
                <a16:creationId xmlns:a16="http://schemas.microsoft.com/office/drawing/2014/main" xmlns="" id="{6562AC5C-C220-470D-BFF0-DA8739F83E7B}"/>
              </a:ext>
            </a:extLst>
          </p:cNvPr>
          <p:cNvSpPr txBox="1"/>
          <p:nvPr/>
        </p:nvSpPr>
        <p:spPr>
          <a:xfrm>
            <a:off x="3698360" y="2969328"/>
            <a:ext cx="4011281" cy="37786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dirty="0">
                <a:solidFill>
                  <a:srgbClr val="1F4E7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Informations propres au système      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3" name="Forme libre : forme 82">
            <a:extLst>
              <a:ext uri="{FF2B5EF4-FFF2-40B4-BE49-F238E27FC236}">
                <a16:creationId xmlns:a16="http://schemas.microsoft.com/office/drawing/2014/main" xmlns="" id="{084A4CCC-8DB4-47EA-B734-A3CDCD6E9775}"/>
              </a:ext>
            </a:extLst>
          </p:cNvPr>
          <p:cNvSpPr/>
          <p:nvPr/>
        </p:nvSpPr>
        <p:spPr>
          <a:xfrm>
            <a:off x="3535401" y="3219665"/>
            <a:ext cx="4011282" cy="2102732"/>
          </a:xfrm>
          <a:custGeom>
            <a:avLst/>
            <a:gdLst>
              <a:gd name="connsiteX0" fmla="*/ 4700789 w 4700789"/>
              <a:gd name="connsiteY0" fmla="*/ 1976907 h 1976907"/>
              <a:gd name="connsiteX1" fmla="*/ 4700789 w 4700789"/>
              <a:gd name="connsiteY1" fmla="*/ 0 h 1976907"/>
              <a:gd name="connsiteX2" fmla="*/ 0 w 4700789"/>
              <a:gd name="connsiteY2" fmla="*/ 0 h 1976907"/>
              <a:gd name="connsiteX3" fmla="*/ 0 w 4700789"/>
              <a:gd name="connsiteY3" fmla="*/ 373487 h 1976907"/>
              <a:gd name="connsiteX4" fmla="*/ 96591 w 4700789"/>
              <a:gd name="connsiteY4" fmla="*/ 373487 h 1976907"/>
              <a:gd name="connsiteX0" fmla="*/ 4700789 w 4700789"/>
              <a:gd name="connsiteY0" fmla="*/ 1976907 h 1976907"/>
              <a:gd name="connsiteX1" fmla="*/ 4700789 w 4700789"/>
              <a:gd name="connsiteY1" fmla="*/ 0 h 1976907"/>
              <a:gd name="connsiteX2" fmla="*/ 0 w 4700789"/>
              <a:gd name="connsiteY2" fmla="*/ 0 h 1976907"/>
              <a:gd name="connsiteX3" fmla="*/ 0 w 4700789"/>
              <a:gd name="connsiteY3" fmla="*/ 373487 h 1976907"/>
              <a:gd name="connsiteX4" fmla="*/ 198000 w 4700789"/>
              <a:gd name="connsiteY4" fmla="*/ 373487 h 1976907"/>
              <a:gd name="connsiteX0" fmla="*/ 4700789 w 4700789"/>
              <a:gd name="connsiteY0" fmla="*/ 1976907 h 1976907"/>
              <a:gd name="connsiteX1" fmla="*/ 4700789 w 4700789"/>
              <a:gd name="connsiteY1" fmla="*/ 0 h 1976907"/>
              <a:gd name="connsiteX2" fmla="*/ 0 w 4700789"/>
              <a:gd name="connsiteY2" fmla="*/ 0 h 1976907"/>
              <a:gd name="connsiteX3" fmla="*/ 0 w 4700789"/>
              <a:gd name="connsiteY3" fmla="*/ 373487 h 1976907"/>
              <a:gd name="connsiteX4" fmla="*/ 159359 w 4700789"/>
              <a:gd name="connsiteY4" fmla="*/ 373487 h 1976907"/>
              <a:gd name="connsiteX0" fmla="*/ 4700789 w 4700789"/>
              <a:gd name="connsiteY0" fmla="*/ 2237217 h 2237217"/>
              <a:gd name="connsiteX1" fmla="*/ 4700789 w 4700789"/>
              <a:gd name="connsiteY1" fmla="*/ 0 h 2237217"/>
              <a:gd name="connsiteX2" fmla="*/ 0 w 4700789"/>
              <a:gd name="connsiteY2" fmla="*/ 0 h 2237217"/>
              <a:gd name="connsiteX3" fmla="*/ 0 w 4700789"/>
              <a:gd name="connsiteY3" fmla="*/ 373487 h 2237217"/>
              <a:gd name="connsiteX4" fmla="*/ 159359 w 4700789"/>
              <a:gd name="connsiteY4" fmla="*/ 373487 h 2237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0789" h="2237217">
                <a:moveTo>
                  <a:pt x="4700789" y="2237217"/>
                </a:moveTo>
                <a:lnTo>
                  <a:pt x="4700789" y="0"/>
                </a:lnTo>
                <a:lnTo>
                  <a:pt x="0" y="0"/>
                </a:lnTo>
                <a:lnTo>
                  <a:pt x="0" y="373487"/>
                </a:lnTo>
                <a:lnTo>
                  <a:pt x="159359" y="373487"/>
                </a:ln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  <a:headEnd type="oval" w="sm" len="sm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xmlns="" id="{F909159C-64E5-40E8-8F19-CAA930B5D5B1}"/>
              </a:ext>
            </a:extLst>
          </p:cNvPr>
          <p:cNvSpPr/>
          <p:nvPr/>
        </p:nvSpPr>
        <p:spPr>
          <a:xfrm>
            <a:off x="4033051" y="1712871"/>
            <a:ext cx="2896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i="1" dirty="0">
                <a:solidFill>
                  <a:srgbClr val="FF0000"/>
                </a:solidFill>
              </a:rPr>
              <a:t>Chaîne d’information </a:t>
            </a:r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xmlns="" id="{AE459875-81B9-4BE5-8661-07FDE9DA78B5}"/>
              </a:ext>
            </a:extLst>
          </p:cNvPr>
          <p:cNvSpPr txBox="1"/>
          <p:nvPr/>
        </p:nvSpPr>
        <p:spPr>
          <a:xfrm>
            <a:off x="4925104" y="1473970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xmlns="" id="{D5ADEF2D-100F-4279-B506-09D72A1E6A41}"/>
              </a:ext>
            </a:extLst>
          </p:cNvPr>
          <p:cNvSpPr/>
          <p:nvPr/>
        </p:nvSpPr>
        <p:spPr>
          <a:xfrm>
            <a:off x="7881037" y="1697482"/>
            <a:ext cx="2631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400" b="1" i="1" dirty="0">
                <a:solidFill>
                  <a:srgbClr val="FF0000"/>
                </a:solidFill>
              </a:rPr>
              <a:t>Chaîne d’énergie 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xmlns="" id="{22430412-0070-4F17-9166-0447C83305B4}"/>
              </a:ext>
            </a:extLst>
          </p:cNvPr>
          <p:cNvSpPr txBox="1"/>
          <p:nvPr/>
        </p:nvSpPr>
        <p:spPr>
          <a:xfrm>
            <a:off x="8725109" y="1492158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xmlns="" id="{A3F99B26-6365-4D17-8C67-2E47C4A63330}"/>
              </a:ext>
            </a:extLst>
          </p:cNvPr>
          <p:cNvSpPr txBox="1"/>
          <p:nvPr/>
        </p:nvSpPr>
        <p:spPr>
          <a:xfrm>
            <a:off x="6348867" y="3883059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xmlns="" id="{50543DD8-DE51-46BC-A5F4-5B0B407B6DF2}"/>
              </a:ext>
            </a:extLst>
          </p:cNvPr>
          <p:cNvSpPr txBox="1"/>
          <p:nvPr/>
        </p:nvSpPr>
        <p:spPr>
          <a:xfrm>
            <a:off x="8539673" y="599352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41" name="ZoneTexte 140">
            <a:extLst>
              <a:ext uri="{FF2B5EF4-FFF2-40B4-BE49-F238E27FC236}">
                <a16:creationId xmlns:a16="http://schemas.microsoft.com/office/drawing/2014/main" xmlns="" id="{5515718F-7CCE-4445-9A23-EF7FE711E77F}"/>
              </a:ext>
            </a:extLst>
          </p:cNvPr>
          <p:cNvSpPr txBox="1"/>
          <p:nvPr/>
        </p:nvSpPr>
        <p:spPr>
          <a:xfrm>
            <a:off x="9365472" y="4756816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677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600"/>
                            </p:stCondLst>
                            <p:childTnLst>
                              <p:par>
                                <p:cTn id="1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600"/>
                            </p:stCondLst>
                            <p:childTnLst>
                              <p:par>
                                <p:cTn id="23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00"/>
                            </p:stCondLst>
                            <p:childTnLst>
                              <p:par>
                                <p:cTn id="4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4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2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6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100"/>
                            </p:stCondLst>
                            <p:childTnLst>
                              <p:par>
                                <p:cTn id="7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100"/>
                            </p:stCondLst>
                            <p:childTnLst>
                              <p:par>
                                <p:cTn id="7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3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3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4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900"/>
                            </p:stCondLst>
                            <p:childTnLst>
                              <p:par>
                                <p:cTn id="1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19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8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800"/>
                            </p:stCondLst>
                            <p:childTnLst>
                              <p:par>
                                <p:cTn id="161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800"/>
                            </p:stCondLst>
                            <p:childTnLst>
                              <p:par>
                                <p:cTn id="167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2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90" grpId="0" animBg="1"/>
      <p:bldP spid="91" grpId="0" animBg="1"/>
      <p:bldP spid="92" grpId="0" animBg="1"/>
      <p:bldP spid="93" grpId="0" animBg="1"/>
      <p:bldP spid="94" grpId="0"/>
      <p:bldP spid="95" grpId="0"/>
      <p:bldP spid="97" grpId="0"/>
      <p:bldP spid="98" grpId="0"/>
      <p:bldP spid="99" grpId="0"/>
      <p:bldP spid="111" grpId="0"/>
      <p:bldP spid="114" grpId="0"/>
      <p:bldP spid="115" grpId="0"/>
      <p:bldP spid="116" grpId="0"/>
      <p:bldP spid="83" grpId="0" animBg="1"/>
      <p:bldP spid="129" grpId="0"/>
      <p:bldP spid="130" grpId="0"/>
      <p:bldP spid="130" grpId="1"/>
      <p:bldP spid="130" grpId="2"/>
      <p:bldP spid="131" grpId="0"/>
      <p:bldP spid="135" grpId="0"/>
      <p:bldP spid="135" grpId="1"/>
      <p:bldP spid="135" grpId="2"/>
      <p:bldP spid="138" grpId="0"/>
      <p:bldP spid="138" grpId="1"/>
      <p:bldP spid="138" grpId="2"/>
      <p:bldP spid="139" grpId="0"/>
      <p:bldP spid="139" grpId="1"/>
      <p:bldP spid="139" grpId="2"/>
      <p:bldP spid="141" grpId="0"/>
      <p:bldP spid="141" grpId="1"/>
      <p:bldP spid="14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e 79">
            <a:extLst>
              <a:ext uri="{FF2B5EF4-FFF2-40B4-BE49-F238E27FC236}">
                <a16:creationId xmlns:a16="http://schemas.microsoft.com/office/drawing/2014/main" xmlns="" id="{B7691104-7602-49D6-AA40-FC2949AD6262}"/>
              </a:ext>
            </a:extLst>
          </p:cNvPr>
          <p:cNvGrpSpPr/>
          <p:nvPr/>
        </p:nvGrpSpPr>
        <p:grpSpPr>
          <a:xfrm>
            <a:off x="763018" y="474756"/>
            <a:ext cx="8628478" cy="571150"/>
            <a:chOff x="-204033" y="-11377"/>
            <a:chExt cx="5319595" cy="504825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xmlns="" id="{226AF099-9743-4218-9E53-648B83A01F36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-90170"/>
              <a:r>
                <a:rPr lang="fr-FR" sz="3200" b="1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fr-FR" sz="900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 : carré corné 124">
              <a:extLst>
                <a:ext uri="{FF2B5EF4-FFF2-40B4-BE49-F238E27FC236}">
                  <a16:creationId xmlns:a16="http://schemas.microsoft.com/office/drawing/2014/main" xmlns="" id="{D3D32DF5-84A8-43D4-8D11-A2D59A03FF4A}"/>
                </a:ext>
              </a:extLst>
            </p:cNvPr>
            <p:cNvSpPr/>
            <p:nvPr/>
          </p:nvSpPr>
          <p:spPr>
            <a:xfrm>
              <a:off x="76053" y="85172"/>
              <a:ext cx="5039509" cy="350014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7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6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REPRÉSENTATION FONCTIONNELLE DES SYSTÈMES</a:t>
              </a:r>
              <a:endParaRPr lang="fr-FR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xmlns="" id="{2944FB1E-498C-4F31-BF51-344FD522B61F}"/>
              </a:ext>
            </a:extLst>
          </p:cNvPr>
          <p:cNvCxnSpPr/>
          <p:nvPr/>
        </p:nvCxnSpPr>
        <p:spPr>
          <a:xfrm>
            <a:off x="555587" y="2367264"/>
            <a:ext cx="1638725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xmlns="" id="{9A30B853-61E5-4377-8922-8294ADE37A42}"/>
              </a:ext>
            </a:extLst>
          </p:cNvPr>
          <p:cNvCxnSpPr/>
          <p:nvPr/>
        </p:nvCxnSpPr>
        <p:spPr>
          <a:xfrm>
            <a:off x="555587" y="2725134"/>
            <a:ext cx="1638725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2" name="Rectangle à coins arrondis 1587">
            <a:extLst>
              <a:ext uri="{FF2B5EF4-FFF2-40B4-BE49-F238E27FC236}">
                <a16:creationId xmlns:a16="http://schemas.microsoft.com/office/drawing/2014/main" xmlns="" id="{60572337-0AD9-4D81-934D-D42B60414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719" y="1089224"/>
            <a:ext cx="7935026" cy="4681322"/>
          </a:xfrm>
          <a:prstGeom prst="roundRect">
            <a:avLst>
              <a:gd name="adj" fmla="val 3490"/>
            </a:avLst>
          </a:prstGeom>
          <a:noFill/>
          <a:ln w="28575">
            <a:solidFill>
              <a:schemeClr val="accent4">
                <a:lumMod val="75000"/>
              </a:schemeClr>
            </a:solidFill>
            <a:prstDash val="sysDot"/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endParaRPr lang="fr-FR" sz="2400" dirty="0"/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xmlns="" id="{E4BE8FF5-02E3-4AAC-A944-6F361F3AE4EB}"/>
              </a:ext>
            </a:extLst>
          </p:cNvPr>
          <p:cNvCxnSpPr/>
          <p:nvPr/>
        </p:nvCxnSpPr>
        <p:spPr>
          <a:xfrm>
            <a:off x="7095819" y="2439939"/>
            <a:ext cx="3077078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4" name="Zone de texte 1154">
            <a:extLst>
              <a:ext uri="{FF2B5EF4-FFF2-40B4-BE49-F238E27FC236}">
                <a16:creationId xmlns:a16="http://schemas.microsoft.com/office/drawing/2014/main" xmlns="" id="{59B3DCF3-4AF4-4450-A9D0-40AFACBD29ED}"/>
              </a:ext>
            </a:extLst>
          </p:cNvPr>
          <p:cNvSpPr txBox="1"/>
          <p:nvPr/>
        </p:nvSpPr>
        <p:spPr>
          <a:xfrm>
            <a:off x="30540" y="1782793"/>
            <a:ext cx="2103240" cy="58415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Consignes  de l’utilisateur  </a:t>
            </a:r>
          </a:p>
        </p:txBody>
      </p:sp>
      <p:sp>
        <p:nvSpPr>
          <p:cNvPr id="55" name="Zone de texte 1155">
            <a:extLst>
              <a:ext uri="{FF2B5EF4-FFF2-40B4-BE49-F238E27FC236}">
                <a16:creationId xmlns:a16="http://schemas.microsoft.com/office/drawing/2014/main" xmlns="" id="{637DF3D6-547D-4D4B-98F2-41D2248981E1}"/>
              </a:ext>
            </a:extLst>
          </p:cNvPr>
          <p:cNvSpPr txBox="1"/>
          <p:nvPr/>
        </p:nvSpPr>
        <p:spPr>
          <a:xfrm>
            <a:off x="9722766" y="2074576"/>
            <a:ext cx="2107379" cy="73157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Informations pour</a:t>
            </a:r>
          </a:p>
          <a:p>
            <a:pPr algn="ctr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l’utilisateur     </a:t>
            </a:r>
          </a:p>
        </p:txBody>
      </p:sp>
      <p:sp>
        <p:nvSpPr>
          <p:cNvPr id="56" name="Zone de texte 1156">
            <a:extLst>
              <a:ext uri="{FF2B5EF4-FFF2-40B4-BE49-F238E27FC236}">
                <a16:creationId xmlns:a16="http://schemas.microsoft.com/office/drawing/2014/main" xmlns="" id="{0AF869A4-CCBE-4216-98E1-146FFF2A6A4D}"/>
              </a:ext>
            </a:extLst>
          </p:cNvPr>
          <p:cNvSpPr txBox="1"/>
          <p:nvPr/>
        </p:nvSpPr>
        <p:spPr>
          <a:xfrm>
            <a:off x="3471" y="2818973"/>
            <a:ext cx="2466152" cy="79141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Informations extérieures au système     </a:t>
            </a:r>
          </a:p>
        </p:txBody>
      </p:sp>
      <p:sp>
        <p:nvSpPr>
          <p:cNvPr id="57" name="Zone de texte 1157">
            <a:extLst>
              <a:ext uri="{FF2B5EF4-FFF2-40B4-BE49-F238E27FC236}">
                <a16:creationId xmlns:a16="http://schemas.microsoft.com/office/drawing/2014/main" xmlns="" id="{8762FCD8-1C54-43D3-8C49-9A06A37B8F26}"/>
              </a:ext>
            </a:extLst>
          </p:cNvPr>
          <p:cNvSpPr txBox="1"/>
          <p:nvPr/>
        </p:nvSpPr>
        <p:spPr>
          <a:xfrm>
            <a:off x="5579243" y="3418317"/>
            <a:ext cx="1027074" cy="3651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Ordres 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8" name="Zone de texte 1158">
            <a:extLst>
              <a:ext uri="{FF2B5EF4-FFF2-40B4-BE49-F238E27FC236}">
                <a16:creationId xmlns:a16="http://schemas.microsoft.com/office/drawing/2014/main" xmlns="" id="{76E37A4F-CA81-4E9B-A7B3-9C34B3B64236}"/>
              </a:ext>
            </a:extLst>
          </p:cNvPr>
          <p:cNvSpPr txBox="1"/>
          <p:nvPr/>
        </p:nvSpPr>
        <p:spPr>
          <a:xfrm>
            <a:off x="5078526" y="1082337"/>
            <a:ext cx="3937001" cy="23745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200" dirty="0">
                <a:solidFill>
                  <a:srgbClr val="1F4E7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Informations propres au système      </a:t>
            </a:r>
            <a:endParaRPr lang="fr-F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Zone de texte 1160">
            <a:extLst>
              <a:ext uri="{FF2B5EF4-FFF2-40B4-BE49-F238E27FC236}">
                <a16:creationId xmlns:a16="http://schemas.microsoft.com/office/drawing/2014/main" xmlns="" id="{654A9FAC-B4B8-49F1-A8C8-CE5F8121A1DE}"/>
              </a:ext>
            </a:extLst>
          </p:cNvPr>
          <p:cNvSpPr txBox="1"/>
          <p:nvPr/>
        </p:nvSpPr>
        <p:spPr>
          <a:xfrm>
            <a:off x="9722745" y="3409575"/>
            <a:ext cx="1591946" cy="43112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État initial    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6" name="Groupe 135">
            <a:extLst>
              <a:ext uri="{FF2B5EF4-FFF2-40B4-BE49-F238E27FC236}">
                <a16:creationId xmlns:a16="http://schemas.microsoft.com/office/drawing/2014/main" xmlns="" id="{886B2AE3-F162-4B4A-BCE1-E6076C0F9509}"/>
              </a:ext>
            </a:extLst>
          </p:cNvPr>
          <p:cNvGrpSpPr/>
          <p:nvPr/>
        </p:nvGrpSpPr>
        <p:grpSpPr>
          <a:xfrm>
            <a:off x="10170972" y="3781874"/>
            <a:ext cx="694110" cy="2279550"/>
            <a:chOff x="-99945" y="280014"/>
            <a:chExt cx="381723" cy="949583"/>
          </a:xfrm>
        </p:grpSpPr>
        <p:sp>
          <p:nvSpPr>
            <p:cNvPr id="142" name="Rectangle : avec coin arrondi 141">
              <a:extLst>
                <a:ext uri="{FF2B5EF4-FFF2-40B4-BE49-F238E27FC236}">
                  <a16:creationId xmlns:a16="http://schemas.microsoft.com/office/drawing/2014/main" xmlns="" id="{6E3EDFD8-A4B2-4EE7-9F71-5333A962207B}"/>
                </a:ext>
              </a:extLst>
            </p:cNvPr>
            <p:cNvSpPr/>
            <p:nvPr/>
          </p:nvSpPr>
          <p:spPr>
            <a:xfrm rot="16200000">
              <a:off x="-212178" y="574720"/>
              <a:ext cx="606189" cy="381723"/>
            </a:xfrm>
            <a:prstGeom prst="round1Rect">
              <a:avLst>
                <a:gd name="adj" fmla="val 9900"/>
              </a:avLst>
            </a:prstGeom>
            <a:solidFill>
              <a:srgbClr val="70AD47">
                <a:lumMod val="50000"/>
              </a:srgbClr>
            </a:solidFill>
            <a:ln w="19050" cap="rnd" cmpd="sng" algn="ctr">
              <a:solidFill>
                <a:schemeClr val="bg1"/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ACTION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lèche droite 325">
              <a:extLst>
                <a:ext uri="{FF2B5EF4-FFF2-40B4-BE49-F238E27FC236}">
                  <a16:creationId xmlns:a16="http://schemas.microsoft.com/office/drawing/2014/main" xmlns="" id="{CD3FF298-F451-4F8B-831F-3D1AB2DA8978}"/>
                </a:ext>
              </a:extLst>
            </p:cNvPr>
            <p:cNvSpPr/>
            <p:nvPr/>
          </p:nvSpPr>
          <p:spPr>
            <a:xfrm rot="5400000">
              <a:off x="-12711" y="315922"/>
              <a:ext cx="179956" cy="108139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44" name="Flèche droite 325">
              <a:extLst>
                <a:ext uri="{FF2B5EF4-FFF2-40B4-BE49-F238E27FC236}">
                  <a16:creationId xmlns:a16="http://schemas.microsoft.com/office/drawing/2014/main" xmlns="" id="{7777B06A-784A-4EB3-A992-AF5C624317C2}"/>
                </a:ext>
              </a:extLst>
            </p:cNvPr>
            <p:cNvSpPr/>
            <p:nvPr/>
          </p:nvSpPr>
          <p:spPr>
            <a:xfrm rot="5400000">
              <a:off x="-10538" y="1087723"/>
              <a:ext cx="164960" cy="118788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</p:grpSp>
      <p:sp>
        <p:nvSpPr>
          <p:cNvPr id="140" name="Zone de texte 1167">
            <a:extLst>
              <a:ext uri="{FF2B5EF4-FFF2-40B4-BE49-F238E27FC236}">
                <a16:creationId xmlns:a16="http://schemas.microsoft.com/office/drawing/2014/main" xmlns="" id="{0D4EEAC7-2BC4-43A8-B0C1-F6CA75FEBB10}"/>
              </a:ext>
            </a:extLst>
          </p:cNvPr>
          <p:cNvSpPr txBox="1"/>
          <p:nvPr/>
        </p:nvSpPr>
        <p:spPr>
          <a:xfrm>
            <a:off x="9863975" y="5960211"/>
            <a:ext cx="1309936" cy="43112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État final    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Zone de texte 1168">
            <a:extLst>
              <a:ext uri="{FF2B5EF4-FFF2-40B4-BE49-F238E27FC236}">
                <a16:creationId xmlns:a16="http://schemas.microsoft.com/office/drawing/2014/main" xmlns="" id="{5BC261B9-CD26-4134-8BE1-4746261F32D0}"/>
              </a:ext>
            </a:extLst>
          </p:cNvPr>
          <p:cNvSpPr txBox="1"/>
          <p:nvPr/>
        </p:nvSpPr>
        <p:spPr>
          <a:xfrm>
            <a:off x="731750" y="4670681"/>
            <a:ext cx="1302306" cy="3883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 d’énergie  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xmlns="" id="{D8C2F6EB-B936-43F8-ABE0-7CCFEC83CF8C}"/>
              </a:ext>
            </a:extLst>
          </p:cNvPr>
          <p:cNvCxnSpPr/>
          <p:nvPr/>
        </p:nvCxnSpPr>
        <p:spPr>
          <a:xfrm flipV="1">
            <a:off x="8801965" y="5022538"/>
            <a:ext cx="1361015" cy="0"/>
          </a:xfrm>
          <a:prstGeom prst="straightConnector1">
            <a:avLst/>
          </a:prstGeom>
          <a:noFill/>
          <a:ln w="28575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xmlns="" id="{4A9E1C39-7B01-42F3-85BB-09C2BCF3CA2A}"/>
              </a:ext>
            </a:extLst>
          </p:cNvPr>
          <p:cNvCxnSpPr/>
          <p:nvPr/>
        </p:nvCxnSpPr>
        <p:spPr>
          <a:xfrm>
            <a:off x="623291" y="5022538"/>
            <a:ext cx="1596974" cy="0"/>
          </a:xfrm>
          <a:prstGeom prst="straightConnector1">
            <a:avLst/>
          </a:prstGeom>
          <a:noFill/>
          <a:ln w="19050">
            <a:solidFill>
              <a:schemeClr val="bg2">
                <a:lumMod val="10000"/>
              </a:schemeClr>
            </a:solidFill>
            <a:tail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9" name="Rectangle : avec coin arrondi 24">
            <a:extLst>
              <a:ext uri="{FF2B5EF4-FFF2-40B4-BE49-F238E27FC236}">
                <a16:creationId xmlns:a16="http://schemas.microsoft.com/office/drawing/2014/main" xmlns="" id="{B00F7F1F-653A-44D1-91BE-DC3621410202}"/>
              </a:ext>
            </a:extLst>
          </p:cNvPr>
          <p:cNvSpPr/>
          <p:nvPr/>
        </p:nvSpPr>
        <p:spPr>
          <a:xfrm>
            <a:off x="2194030" y="4400655"/>
            <a:ext cx="6973254" cy="1177084"/>
          </a:xfrm>
          <a:prstGeom prst="roundRect">
            <a:avLst>
              <a:gd name="adj" fmla="val 13510"/>
            </a:avLst>
          </a:prstGeom>
          <a:solidFill>
            <a:schemeClr val="accent6">
              <a:lumMod val="40000"/>
              <a:lumOff val="60000"/>
            </a:schemeClr>
          </a:solidFill>
          <a:ln w="19050" cap="rnd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CAB4CCA-A5A1-4431-BE78-C3B83AF1A195}"/>
              </a:ext>
            </a:extLst>
          </p:cNvPr>
          <p:cNvGrpSpPr/>
          <p:nvPr/>
        </p:nvGrpSpPr>
        <p:grpSpPr>
          <a:xfrm>
            <a:off x="7470205" y="4577508"/>
            <a:ext cx="1637126" cy="830044"/>
            <a:chOff x="7470205" y="4577508"/>
            <a:chExt cx="1637126" cy="830044"/>
          </a:xfrm>
        </p:grpSpPr>
        <p:sp>
          <p:nvSpPr>
            <p:cNvPr id="133" name="Rectangle : coins arrondis 132">
              <a:extLst>
                <a:ext uri="{FF2B5EF4-FFF2-40B4-BE49-F238E27FC236}">
                  <a16:creationId xmlns:a16="http://schemas.microsoft.com/office/drawing/2014/main" xmlns="" id="{EE1A47AB-8D46-4460-B49A-5FAEF67CABD4}"/>
                </a:ext>
              </a:extLst>
            </p:cNvPr>
            <p:cNvSpPr/>
            <p:nvPr/>
          </p:nvSpPr>
          <p:spPr>
            <a:xfrm>
              <a:off x="7536240" y="4577508"/>
              <a:ext cx="1479287" cy="830044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07" name="Zone de texte 1186">
              <a:extLst>
                <a:ext uri="{FF2B5EF4-FFF2-40B4-BE49-F238E27FC236}">
                  <a16:creationId xmlns:a16="http://schemas.microsoft.com/office/drawing/2014/main" xmlns="" id="{3C5213C2-0FBE-418D-B16A-F89C63DFA8AD}"/>
                </a:ext>
              </a:extLst>
            </p:cNvPr>
            <p:cNvSpPr txBox="1"/>
            <p:nvPr/>
          </p:nvSpPr>
          <p:spPr>
            <a:xfrm>
              <a:off x="7470205" y="4795011"/>
              <a:ext cx="1637126" cy="312658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Transmettre  </a:t>
              </a:r>
              <a:r>
                <a:rPr lang="fr-FR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</p:grpSp>
      <p:sp>
        <p:nvSpPr>
          <p:cNvPr id="64" name="Rectangle : avec coins arrondis en haut 63">
            <a:extLst>
              <a:ext uri="{FF2B5EF4-FFF2-40B4-BE49-F238E27FC236}">
                <a16:creationId xmlns:a16="http://schemas.microsoft.com/office/drawing/2014/main" xmlns="" id="{3962E46B-381F-4CDF-8A4C-DD5D2EF79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003" y="1516581"/>
            <a:ext cx="2428626" cy="359676"/>
          </a:xfrm>
          <a:prstGeom prst="round2Same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tabLst>
                <a:tab pos="4914900" algn="l"/>
              </a:tabLst>
            </a:pP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Chaîne d’information 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 : avec coins arrondis en haut 64">
            <a:extLst>
              <a:ext uri="{FF2B5EF4-FFF2-40B4-BE49-F238E27FC236}">
                <a16:creationId xmlns:a16="http://schemas.microsoft.com/office/drawing/2014/main" xmlns="" id="{B49DC1F3-694C-41AB-88E7-CC193E09F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299" y="4054700"/>
            <a:ext cx="1893587" cy="346855"/>
          </a:xfrm>
          <a:prstGeom prst="round2SameRect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tabLst>
                <a:tab pos="4914900" algn="l"/>
              </a:tabLst>
            </a:pP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Chaîne d’énergie 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" name="Forme libre : forme 65">
            <a:extLst>
              <a:ext uri="{FF2B5EF4-FFF2-40B4-BE49-F238E27FC236}">
                <a16:creationId xmlns:a16="http://schemas.microsoft.com/office/drawing/2014/main" xmlns="" id="{64BA67FE-FBA8-4365-B104-D44325D03059}"/>
              </a:ext>
            </a:extLst>
          </p:cNvPr>
          <p:cNvSpPr/>
          <p:nvPr/>
        </p:nvSpPr>
        <p:spPr>
          <a:xfrm>
            <a:off x="4922269" y="2736092"/>
            <a:ext cx="2764957" cy="1861293"/>
          </a:xfrm>
          <a:custGeom>
            <a:avLst/>
            <a:gdLst>
              <a:gd name="connsiteX0" fmla="*/ 1459966 w 1928692"/>
              <a:gd name="connsiteY0" fmla="*/ 0 h 968188"/>
              <a:gd name="connsiteX1" fmla="*/ 1928692 w 1928692"/>
              <a:gd name="connsiteY1" fmla="*/ 0 h 968188"/>
              <a:gd name="connsiteX2" fmla="*/ 1928692 w 1928692"/>
              <a:gd name="connsiteY2" fmla="*/ 322729 h 968188"/>
              <a:gd name="connsiteX3" fmla="*/ 0 w 1928692"/>
              <a:gd name="connsiteY3" fmla="*/ 322729 h 968188"/>
              <a:gd name="connsiteX4" fmla="*/ 0 w 1928692"/>
              <a:gd name="connsiteY4" fmla="*/ 968188 h 968188"/>
              <a:gd name="connsiteX0" fmla="*/ 1670233 w 1928692"/>
              <a:gd name="connsiteY0" fmla="*/ 9399 h 968188"/>
              <a:gd name="connsiteX1" fmla="*/ 1928692 w 1928692"/>
              <a:gd name="connsiteY1" fmla="*/ 0 h 968188"/>
              <a:gd name="connsiteX2" fmla="*/ 1928692 w 1928692"/>
              <a:gd name="connsiteY2" fmla="*/ 322729 h 968188"/>
              <a:gd name="connsiteX3" fmla="*/ 0 w 1928692"/>
              <a:gd name="connsiteY3" fmla="*/ 322729 h 968188"/>
              <a:gd name="connsiteX4" fmla="*/ 0 w 1928692"/>
              <a:gd name="connsiteY4" fmla="*/ 968188 h 968188"/>
              <a:gd name="connsiteX0" fmla="*/ 1670233 w 1928692"/>
              <a:gd name="connsiteY0" fmla="*/ 0 h 968188"/>
              <a:gd name="connsiteX1" fmla="*/ 1928692 w 1928692"/>
              <a:gd name="connsiteY1" fmla="*/ 0 h 968188"/>
              <a:gd name="connsiteX2" fmla="*/ 1928692 w 1928692"/>
              <a:gd name="connsiteY2" fmla="*/ 322729 h 968188"/>
              <a:gd name="connsiteX3" fmla="*/ 0 w 1928692"/>
              <a:gd name="connsiteY3" fmla="*/ 322729 h 968188"/>
              <a:gd name="connsiteX4" fmla="*/ 0 w 1928692"/>
              <a:gd name="connsiteY4" fmla="*/ 968188 h 968188"/>
              <a:gd name="connsiteX0" fmla="*/ 1670233 w 1928692"/>
              <a:gd name="connsiteY0" fmla="*/ 0 h 968188"/>
              <a:gd name="connsiteX1" fmla="*/ 1928692 w 1928692"/>
              <a:gd name="connsiteY1" fmla="*/ 0 h 968188"/>
              <a:gd name="connsiteX2" fmla="*/ 1928692 w 1928692"/>
              <a:gd name="connsiteY2" fmla="*/ 530679 h 968188"/>
              <a:gd name="connsiteX3" fmla="*/ 0 w 1928692"/>
              <a:gd name="connsiteY3" fmla="*/ 322729 h 968188"/>
              <a:gd name="connsiteX4" fmla="*/ 0 w 1928692"/>
              <a:gd name="connsiteY4" fmla="*/ 968188 h 968188"/>
              <a:gd name="connsiteX0" fmla="*/ 1670233 w 1928692"/>
              <a:gd name="connsiteY0" fmla="*/ 0 h 968188"/>
              <a:gd name="connsiteX1" fmla="*/ 1928692 w 1928692"/>
              <a:gd name="connsiteY1" fmla="*/ 0 h 968188"/>
              <a:gd name="connsiteX2" fmla="*/ 1928692 w 1928692"/>
              <a:gd name="connsiteY2" fmla="*/ 530679 h 968188"/>
              <a:gd name="connsiteX3" fmla="*/ 0 w 1928692"/>
              <a:gd name="connsiteY3" fmla="*/ 530679 h 968188"/>
              <a:gd name="connsiteX4" fmla="*/ 0 w 1928692"/>
              <a:gd name="connsiteY4" fmla="*/ 968188 h 96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8692" h="968188">
                <a:moveTo>
                  <a:pt x="1670233" y="0"/>
                </a:moveTo>
                <a:lnTo>
                  <a:pt x="1928692" y="0"/>
                </a:lnTo>
                <a:lnTo>
                  <a:pt x="1928692" y="530679"/>
                </a:lnTo>
                <a:lnTo>
                  <a:pt x="0" y="530679"/>
                </a:lnTo>
                <a:lnTo>
                  <a:pt x="0" y="968188"/>
                </a:lnTo>
              </a:path>
            </a:pathLst>
          </a:custGeom>
          <a:noFill/>
          <a:ln w="28575">
            <a:solidFill>
              <a:schemeClr val="bg2">
                <a:lumMod val="1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sp>
        <p:nvSpPr>
          <p:cNvPr id="67" name="Forme libre : forme 66">
            <a:extLst>
              <a:ext uri="{FF2B5EF4-FFF2-40B4-BE49-F238E27FC236}">
                <a16:creationId xmlns:a16="http://schemas.microsoft.com/office/drawing/2014/main" xmlns="" id="{32372C2C-158C-4C4F-A4C0-0AFB7048C890}"/>
              </a:ext>
            </a:extLst>
          </p:cNvPr>
          <p:cNvSpPr/>
          <p:nvPr/>
        </p:nvSpPr>
        <p:spPr>
          <a:xfrm>
            <a:off x="1923117" y="1400738"/>
            <a:ext cx="7501393" cy="3611404"/>
          </a:xfrm>
          <a:custGeom>
            <a:avLst/>
            <a:gdLst>
              <a:gd name="connsiteX0" fmla="*/ 4700789 w 4700789"/>
              <a:gd name="connsiteY0" fmla="*/ 1976907 h 1976907"/>
              <a:gd name="connsiteX1" fmla="*/ 4700789 w 4700789"/>
              <a:gd name="connsiteY1" fmla="*/ 0 h 1976907"/>
              <a:gd name="connsiteX2" fmla="*/ 0 w 4700789"/>
              <a:gd name="connsiteY2" fmla="*/ 0 h 1976907"/>
              <a:gd name="connsiteX3" fmla="*/ 0 w 4700789"/>
              <a:gd name="connsiteY3" fmla="*/ 373487 h 1976907"/>
              <a:gd name="connsiteX4" fmla="*/ 96591 w 4700789"/>
              <a:gd name="connsiteY4" fmla="*/ 373487 h 1976907"/>
              <a:gd name="connsiteX0" fmla="*/ 4700789 w 4700789"/>
              <a:gd name="connsiteY0" fmla="*/ 1976907 h 1976907"/>
              <a:gd name="connsiteX1" fmla="*/ 4700789 w 4700789"/>
              <a:gd name="connsiteY1" fmla="*/ 0 h 1976907"/>
              <a:gd name="connsiteX2" fmla="*/ 0 w 4700789"/>
              <a:gd name="connsiteY2" fmla="*/ 0 h 1976907"/>
              <a:gd name="connsiteX3" fmla="*/ 0 w 4700789"/>
              <a:gd name="connsiteY3" fmla="*/ 373487 h 1976907"/>
              <a:gd name="connsiteX4" fmla="*/ 198000 w 4700789"/>
              <a:gd name="connsiteY4" fmla="*/ 373487 h 1976907"/>
              <a:gd name="connsiteX0" fmla="*/ 4700789 w 4700789"/>
              <a:gd name="connsiteY0" fmla="*/ 1976907 h 1976907"/>
              <a:gd name="connsiteX1" fmla="*/ 4700789 w 4700789"/>
              <a:gd name="connsiteY1" fmla="*/ 0 h 1976907"/>
              <a:gd name="connsiteX2" fmla="*/ 0 w 4700789"/>
              <a:gd name="connsiteY2" fmla="*/ 0 h 1976907"/>
              <a:gd name="connsiteX3" fmla="*/ 0 w 4700789"/>
              <a:gd name="connsiteY3" fmla="*/ 373487 h 1976907"/>
              <a:gd name="connsiteX4" fmla="*/ 159359 w 4700789"/>
              <a:gd name="connsiteY4" fmla="*/ 373487 h 197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0789" h="1976907">
                <a:moveTo>
                  <a:pt x="4700789" y="1976907"/>
                </a:moveTo>
                <a:lnTo>
                  <a:pt x="4700789" y="0"/>
                </a:lnTo>
                <a:lnTo>
                  <a:pt x="0" y="0"/>
                </a:lnTo>
                <a:lnTo>
                  <a:pt x="0" y="373487"/>
                </a:lnTo>
                <a:lnTo>
                  <a:pt x="159359" y="373487"/>
                </a:ln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  <a:headEnd type="oval" w="sm" len="sm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400" dirty="0"/>
          </a:p>
        </p:txBody>
      </p:sp>
      <p:sp>
        <p:nvSpPr>
          <p:cNvPr id="75" name="Rectangle : avec coin arrondi 24">
            <a:extLst>
              <a:ext uri="{FF2B5EF4-FFF2-40B4-BE49-F238E27FC236}">
                <a16:creationId xmlns:a16="http://schemas.microsoft.com/office/drawing/2014/main" xmlns="" id="{4319A5AC-3782-40F2-99DE-C66208170D3D}"/>
              </a:ext>
            </a:extLst>
          </p:cNvPr>
          <p:cNvSpPr/>
          <p:nvPr/>
        </p:nvSpPr>
        <p:spPr>
          <a:xfrm>
            <a:off x="2194029" y="1865588"/>
            <a:ext cx="5385873" cy="1176132"/>
          </a:xfrm>
          <a:prstGeom prst="roundRect">
            <a:avLst>
              <a:gd name="adj" fmla="val 11401"/>
            </a:avLst>
          </a:prstGeom>
          <a:solidFill>
            <a:schemeClr val="accent1">
              <a:lumMod val="20000"/>
              <a:lumOff val="80000"/>
            </a:schemeClr>
          </a:solidFill>
          <a:ln w="1905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AD40A07B-C6F9-4AD8-A78C-7A46F4A60F72}"/>
              </a:ext>
            </a:extLst>
          </p:cNvPr>
          <p:cNvGrpSpPr/>
          <p:nvPr/>
        </p:nvGrpSpPr>
        <p:grpSpPr>
          <a:xfrm>
            <a:off x="5805630" y="2074582"/>
            <a:ext cx="1664575" cy="830214"/>
            <a:chOff x="5805630" y="2074582"/>
            <a:chExt cx="1664575" cy="830214"/>
          </a:xfrm>
        </p:grpSpPr>
        <p:sp>
          <p:nvSpPr>
            <p:cNvPr id="76" name="Rectangle : coins arrondis 75">
              <a:extLst>
                <a:ext uri="{FF2B5EF4-FFF2-40B4-BE49-F238E27FC236}">
                  <a16:creationId xmlns:a16="http://schemas.microsoft.com/office/drawing/2014/main" xmlns="" id="{FB55E6B3-8E7F-4F88-BA03-7BF1D9F256C3}"/>
                </a:ext>
              </a:extLst>
            </p:cNvPr>
            <p:cNvSpPr/>
            <p:nvPr/>
          </p:nvSpPr>
          <p:spPr>
            <a:xfrm>
              <a:off x="5805630" y="2074582"/>
              <a:ext cx="1639626" cy="830214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74" name="Zone de texte 1201">
              <a:extLst>
                <a:ext uri="{FF2B5EF4-FFF2-40B4-BE49-F238E27FC236}">
                  <a16:creationId xmlns:a16="http://schemas.microsoft.com/office/drawing/2014/main" xmlns="" id="{7DADFC12-9D0B-4B3F-A7C0-48A7E9F0764A}"/>
                </a:ext>
              </a:extLst>
            </p:cNvPr>
            <p:cNvSpPr txBox="1"/>
            <p:nvPr/>
          </p:nvSpPr>
          <p:spPr>
            <a:xfrm>
              <a:off x="5823786" y="2312869"/>
              <a:ext cx="1646419" cy="296153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Communiquer       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F1470909-2CC2-47B2-BC1B-DD7EE0F55A53}"/>
              </a:ext>
            </a:extLst>
          </p:cNvPr>
          <p:cNvGrpSpPr/>
          <p:nvPr/>
        </p:nvGrpSpPr>
        <p:grpSpPr>
          <a:xfrm>
            <a:off x="4078344" y="2075197"/>
            <a:ext cx="1822822" cy="830214"/>
            <a:chOff x="4078344" y="2075197"/>
            <a:chExt cx="1822822" cy="830214"/>
          </a:xfrm>
        </p:grpSpPr>
        <p:sp>
          <p:nvSpPr>
            <p:cNvPr id="78" name="Rectangle : coins arrondis 77">
              <a:extLst>
                <a:ext uri="{FF2B5EF4-FFF2-40B4-BE49-F238E27FC236}">
                  <a16:creationId xmlns:a16="http://schemas.microsoft.com/office/drawing/2014/main" xmlns="" id="{E16D4688-48B6-4D72-8832-4EC7938A4999}"/>
                </a:ext>
              </a:extLst>
            </p:cNvPr>
            <p:cNvSpPr/>
            <p:nvPr/>
          </p:nvSpPr>
          <p:spPr>
            <a:xfrm>
              <a:off x="4078344" y="2075197"/>
              <a:ext cx="1479097" cy="830214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71" name="Flèche droite 325">
              <a:extLst>
                <a:ext uri="{FF2B5EF4-FFF2-40B4-BE49-F238E27FC236}">
                  <a16:creationId xmlns:a16="http://schemas.microsoft.com/office/drawing/2014/main" xmlns="" id="{DDD1983D-95D2-461A-B33F-A8A9553E422D}"/>
                </a:ext>
              </a:extLst>
            </p:cNvPr>
            <p:cNvSpPr/>
            <p:nvPr/>
          </p:nvSpPr>
          <p:spPr>
            <a:xfrm>
              <a:off x="5546347" y="2356063"/>
              <a:ext cx="354819" cy="275795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73" name="Zone de texte 1200">
              <a:extLst>
                <a:ext uri="{FF2B5EF4-FFF2-40B4-BE49-F238E27FC236}">
                  <a16:creationId xmlns:a16="http://schemas.microsoft.com/office/drawing/2014/main" xmlns="" id="{78EC7222-7F9A-491F-B5C1-2E92F4EC9F1F}"/>
                </a:ext>
              </a:extLst>
            </p:cNvPr>
            <p:cNvSpPr txBox="1"/>
            <p:nvPr/>
          </p:nvSpPr>
          <p:spPr>
            <a:xfrm>
              <a:off x="4225675" y="2312869"/>
              <a:ext cx="1135420" cy="34779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Traiter </a:t>
              </a: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34EA9C3B-8CCD-45DE-B003-6651268CFB91}"/>
              </a:ext>
            </a:extLst>
          </p:cNvPr>
          <p:cNvGrpSpPr/>
          <p:nvPr/>
        </p:nvGrpSpPr>
        <p:grpSpPr>
          <a:xfrm>
            <a:off x="2349656" y="2075197"/>
            <a:ext cx="1834231" cy="830214"/>
            <a:chOff x="2349656" y="2075197"/>
            <a:chExt cx="1834231" cy="830214"/>
          </a:xfrm>
        </p:grpSpPr>
        <p:sp>
          <p:nvSpPr>
            <p:cNvPr id="77" name="Rectangle : coins arrondis 76">
              <a:extLst>
                <a:ext uri="{FF2B5EF4-FFF2-40B4-BE49-F238E27FC236}">
                  <a16:creationId xmlns:a16="http://schemas.microsoft.com/office/drawing/2014/main" xmlns="" id="{1FE33D59-E39A-4788-AE81-59465DBD3BB2}"/>
                </a:ext>
              </a:extLst>
            </p:cNvPr>
            <p:cNvSpPr/>
            <p:nvPr/>
          </p:nvSpPr>
          <p:spPr>
            <a:xfrm>
              <a:off x="2349656" y="2075197"/>
              <a:ext cx="1479097" cy="830214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70" name="Flèche droite 325">
              <a:extLst>
                <a:ext uri="{FF2B5EF4-FFF2-40B4-BE49-F238E27FC236}">
                  <a16:creationId xmlns:a16="http://schemas.microsoft.com/office/drawing/2014/main" xmlns="" id="{F2673161-FE45-4FB2-884E-858697E1A0B0}"/>
                </a:ext>
              </a:extLst>
            </p:cNvPr>
            <p:cNvSpPr/>
            <p:nvPr/>
          </p:nvSpPr>
          <p:spPr>
            <a:xfrm>
              <a:off x="3828904" y="2356063"/>
              <a:ext cx="354983" cy="276737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72" name="Zone de texte 1199">
              <a:extLst>
                <a:ext uri="{FF2B5EF4-FFF2-40B4-BE49-F238E27FC236}">
                  <a16:creationId xmlns:a16="http://schemas.microsoft.com/office/drawing/2014/main" xmlns="" id="{46ED33F4-DA4A-4BC7-9DC3-51464002E4A4}"/>
                </a:ext>
              </a:extLst>
            </p:cNvPr>
            <p:cNvSpPr txBox="1"/>
            <p:nvPr/>
          </p:nvSpPr>
          <p:spPr>
            <a:xfrm>
              <a:off x="2455785" y="2312869"/>
              <a:ext cx="1229176" cy="35914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Acquérir </a:t>
              </a: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DF0DE5FE-B4EE-491B-A129-48AEC943189B}"/>
              </a:ext>
            </a:extLst>
          </p:cNvPr>
          <p:cNvGrpSpPr/>
          <p:nvPr/>
        </p:nvGrpSpPr>
        <p:grpSpPr>
          <a:xfrm>
            <a:off x="5815177" y="4577508"/>
            <a:ext cx="1775328" cy="830044"/>
            <a:chOff x="5815177" y="4577508"/>
            <a:chExt cx="1775328" cy="830044"/>
          </a:xfrm>
        </p:grpSpPr>
        <p:sp>
          <p:nvSpPr>
            <p:cNvPr id="117" name="Rectangle : coins arrondis 116">
              <a:extLst>
                <a:ext uri="{FF2B5EF4-FFF2-40B4-BE49-F238E27FC236}">
                  <a16:creationId xmlns:a16="http://schemas.microsoft.com/office/drawing/2014/main" xmlns="" id="{73C4DA32-4734-4DD6-8C95-F0F989C5DE2B}"/>
                </a:ext>
              </a:extLst>
            </p:cNvPr>
            <p:cNvSpPr/>
            <p:nvPr/>
          </p:nvSpPr>
          <p:spPr>
            <a:xfrm>
              <a:off x="5815177" y="4577508"/>
              <a:ext cx="1479287" cy="830044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96" name="Flèche droite 325">
              <a:extLst>
                <a:ext uri="{FF2B5EF4-FFF2-40B4-BE49-F238E27FC236}">
                  <a16:creationId xmlns:a16="http://schemas.microsoft.com/office/drawing/2014/main" xmlns="" id="{DC5895D2-1D28-4AC6-9F1E-B09B0356B207}"/>
                </a:ext>
              </a:extLst>
            </p:cNvPr>
            <p:cNvSpPr/>
            <p:nvPr/>
          </p:nvSpPr>
          <p:spPr>
            <a:xfrm>
              <a:off x="7235458" y="4840330"/>
              <a:ext cx="355047" cy="276961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05" name="Zone de texte 1185">
              <a:extLst>
                <a:ext uri="{FF2B5EF4-FFF2-40B4-BE49-F238E27FC236}">
                  <a16:creationId xmlns:a16="http://schemas.microsoft.com/office/drawing/2014/main" xmlns="" id="{F419354F-8202-4E01-BDD1-D3F7DC873DCC}"/>
                </a:ext>
              </a:extLst>
            </p:cNvPr>
            <p:cNvSpPr txBox="1"/>
            <p:nvPr/>
          </p:nvSpPr>
          <p:spPr>
            <a:xfrm>
              <a:off x="5965021" y="4795011"/>
              <a:ext cx="1217389" cy="32289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Convertir  </a:t>
              </a: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9E7E1493-AEB9-4837-AB22-D43A6D3D6E12}"/>
              </a:ext>
            </a:extLst>
          </p:cNvPr>
          <p:cNvGrpSpPr/>
          <p:nvPr/>
        </p:nvGrpSpPr>
        <p:grpSpPr>
          <a:xfrm>
            <a:off x="4094118" y="4577508"/>
            <a:ext cx="1805473" cy="830044"/>
            <a:chOff x="4094118" y="4577508"/>
            <a:chExt cx="1805473" cy="830044"/>
          </a:xfrm>
        </p:grpSpPr>
        <p:sp>
          <p:nvSpPr>
            <p:cNvPr id="132" name="Rectangle : coins arrondis 131">
              <a:extLst>
                <a:ext uri="{FF2B5EF4-FFF2-40B4-BE49-F238E27FC236}">
                  <a16:creationId xmlns:a16="http://schemas.microsoft.com/office/drawing/2014/main" xmlns="" id="{B4D86435-F6A0-4AAB-A4D0-3D7A7FB3FDFE}"/>
                </a:ext>
              </a:extLst>
            </p:cNvPr>
            <p:cNvSpPr/>
            <p:nvPr/>
          </p:nvSpPr>
          <p:spPr>
            <a:xfrm>
              <a:off x="4094118" y="4577508"/>
              <a:ext cx="1479287" cy="830044"/>
            </a:xfrm>
            <a:prstGeom prst="roundRect">
              <a:avLst>
                <a:gd name="adj" fmla="val 7033"/>
              </a:avLst>
            </a:prstGeom>
            <a:solidFill>
              <a:sysClr val="window" lastClr="FFFFFF"/>
            </a:solidFill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89" name="Flèche droite 325">
              <a:extLst>
                <a:ext uri="{FF2B5EF4-FFF2-40B4-BE49-F238E27FC236}">
                  <a16:creationId xmlns:a16="http://schemas.microsoft.com/office/drawing/2014/main" xmlns="" id="{C907E93E-7DA8-46DA-A2B7-02DE56636B08}"/>
                </a:ext>
              </a:extLst>
            </p:cNvPr>
            <p:cNvSpPr/>
            <p:nvPr/>
          </p:nvSpPr>
          <p:spPr>
            <a:xfrm>
              <a:off x="5544544" y="4840330"/>
              <a:ext cx="355047" cy="276961"/>
            </a:xfrm>
            <a:prstGeom prst="rightArrow">
              <a:avLst>
                <a:gd name="adj1" fmla="val 50000"/>
                <a:gd name="adj2" fmla="val 111562"/>
              </a:avLst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03" name="Zone de texte 1183">
              <a:extLst>
                <a:ext uri="{FF2B5EF4-FFF2-40B4-BE49-F238E27FC236}">
                  <a16:creationId xmlns:a16="http://schemas.microsoft.com/office/drawing/2014/main" xmlns="" id="{4B5C730F-A913-41ED-90D9-533ECBE71BEC}"/>
                </a:ext>
              </a:extLst>
            </p:cNvPr>
            <p:cNvSpPr txBox="1"/>
            <p:nvPr/>
          </p:nvSpPr>
          <p:spPr>
            <a:xfrm>
              <a:off x="4195280" y="4795011"/>
              <a:ext cx="1303792" cy="348076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Distribuer  </a:t>
              </a: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4951F9CB-D350-401C-AA06-8AFE03DC0E17}"/>
              </a:ext>
            </a:extLst>
          </p:cNvPr>
          <p:cNvGrpSpPr/>
          <p:nvPr/>
        </p:nvGrpSpPr>
        <p:grpSpPr>
          <a:xfrm>
            <a:off x="2372761" y="4577508"/>
            <a:ext cx="1835916" cy="830044"/>
            <a:chOff x="2372761" y="4577508"/>
            <a:chExt cx="1835916" cy="830044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xmlns="" id="{E890BD5D-643F-4A57-AED6-7BCB5B990626}"/>
                </a:ext>
              </a:extLst>
            </p:cNvPr>
            <p:cNvGrpSpPr/>
            <p:nvPr/>
          </p:nvGrpSpPr>
          <p:grpSpPr>
            <a:xfrm>
              <a:off x="2372761" y="4577508"/>
              <a:ext cx="1835916" cy="830044"/>
              <a:chOff x="2372761" y="4577508"/>
              <a:chExt cx="1835916" cy="830044"/>
            </a:xfrm>
          </p:grpSpPr>
          <p:sp>
            <p:nvSpPr>
              <p:cNvPr id="119" name="Rectangle : coins arrondis 118">
                <a:extLst>
                  <a:ext uri="{FF2B5EF4-FFF2-40B4-BE49-F238E27FC236}">
                    <a16:creationId xmlns:a16="http://schemas.microsoft.com/office/drawing/2014/main" xmlns="" id="{E3BA56D9-77D5-4CC8-839B-001AFB78D198}"/>
                  </a:ext>
                </a:extLst>
              </p:cNvPr>
              <p:cNvSpPr/>
              <p:nvPr/>
            </p:nvSpPr>
            <p:spPr>
              <a:xfrm>
                <a:off x="2372761" y="4577508"/>
                <a:ext cx="1479287" cy="830044"/>
              </a:xfrm>
              <a:prstGeom prst="roundRect">
                <a:avLst>
                  <a:gd name="adj" fmla="val 7033"/>
                </a:avLst>
              </a:prstGeom>
              <a:solidFill>
                <a:sysClr val="window" lastClr="FFFFFF"/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  <p:sp>
            <p:nvSpPr>
              <p:cNvPr id="82" name="Flèche droite 325">
                <a:extLst>
                  <a:ext uri="{FF2B5EF4-FFF2-40B4-BE49-F238E27FC236}">
                    <a16:creationId xmlns:a16="http://schemas.microsoft.com/office/drawing/2014/main" xmlns="" id="{9D400487-6CF5-414B-A19C-0E268C64CF00}"/>
                  </a:ext>
                </a:extLst>
              </p:cNvPr>
              <p:cNvSpPr/>
              <p:nvPr/>
            </p:nvSpPr>
            <p:spPr>
              <a:xfrm>
                <a:off x="3853630" y="4840330"/>
                <a:ext cx="355047" cy="276961"/>
              </a:xfrm>
              <a:prstGeom prst="rightArrow">
                <a:avLst>
                  <a:gd name="adj1" fmla="val 50000"/>
                  <a:gd name="adj2" fmla="val 111562"/>
                </a:avLst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400" dirty="0"/>
              </a:p>
            </p:txBody>
          </p:sp>
        </p:grpSp>
        <p:sp>
          <p:nvSpPr>
            <p:cNvPr id="101" name="Zone de texte 1182">
              <a:extLst>
                <a:ext uri="{FF2B5EF4-FFF2-40B4-BE49-F238E27FC236}">
                  <a16:creationId xmlns:a16="http://schemas.microsoft.com/office/drawing/2014/main" xmlns="" id="{8A49B814-8A42-469E-9B7E-F196002D8D81}"/>
                </a:ext>
              </a:extLst>
            </p:cNvPr>
            <p:cNvSpPr txBox="1"/>
            <p:nvPr/>
          </p:nvSpPr>
          <p:spPr>
            <a:xfrm>
              <a:off x="2442868" y="4795011"/>
              <a:ext cx="1331998" cy="32228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Alimenter </a:t>
              </a: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</p:grpSp>
      <p:sp>
        <p:nvSpPr>
          <p:cNvPr id="145" name="ZoneTexte 144">
            <a:extLst>
              <a:ext uri="{FF2B5EF4-FFF2-40B4-BE49-F238E27FC236}">
                <a16:creationId xmlns:a16="http://schemas.microsoft.com/office/drawing/2014/main" xmlns="" id="{7E8D15CE-DF63-4ECE-B20A-72B0995EBDD4}"/>
              </a:ext>
            </a:extLst>
          </p:cNvPr>
          <p:cNvSpPr txBox="1"/>
          <p:nvPr/>
        </p:nvSpPr>
        <p:spPr>
          <a:xfrm>
            <a:off x="1117881" y="4420844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xmlns="" id="{FC1F6CF0-641E-4854-A82C-D5DBEF938F9A}"/>
              </a:ext>
            </a:extLst>
          </p:cNvPr>
          <p:cNvSpPr txBox="1"/>
          <p:nvPr/>
        </p:nvSpPr>
        <p:spPr>
          <a:xfrm>
            <a:off x="5899591" y="3045887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xmlns="" id="{C63D424D-9CD8-4E0F-A1B9-DCEB58BE851C}"/>
              </a:ext>
            </a:extLst>
          </p:cNvPr>
          <p:cNvSpPr txBox="1"/>
          <p:nvPr/>
        </p:nvSpPr>
        <p:spPr>
          <a:xfrm>
            <a:off x="10459251" y="5735812"/>
            <a:ext cx="45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48" name="Zone de texte 1119">
            <a:extLst>
              <a:ext uri="{FF2B5EF4-FFF2-40B4-BE49-F238E27FC236}">
                <a16:creationId xmlns:a16="http://schemas.microsoft.com/office/drawing/2014/main" xmlns="" id="{24CF0B19-45A5-4055-AD63-7FEA21F733DF}"/>
              </a:ext>
            </a:extLst>
          </p:cNvPr>
          <p:cNvSpPr txBox="1"/>
          <p:nvPr/>
        </p:nvSpPr>
        <p:spPr>
          <a:xfrm>
            <a:off x="10791224" y="4642607"/>
            <a:ext cx="1309936" cy="39544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Fonction globale    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xmlns="" id="{22D8F2ED-BAC0-4609-AADD-F7898D1E751A}"/>
              </a:ext>
            </a:extLst>
          </p:cNvPr>
          <p:cNvSpPr txBox="1"/>
          <p:nvPr/>
        </p:nvSpPr>
        <p:spPr>
          <a:xfrm>
            <a:off x="11141480" y="4417105"/>
            <a:ext cx="304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9619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7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1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1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1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1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1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600"/>
                            </p:stCondLst>
                            <p:childTnLst>
                              <p:par>
                                <p:cTn id="8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600"/>
                            </p:stCondLst>
                            <p:childTnLst>
                              <p:par>
                                <p:cTn id="90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1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19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9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600"/>
                            </p:stCondLst>
                            <p:childTnLst>
                              <p:par>
                                <p:cTn id="1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1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100"/>
                            </p:stCondLst>
                            <p:childTnLst>
                              <p:par>
                                <p:cTn id="14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2100"/>
                            </p:stCondLst>
                            <p:childTnLst>
                              <p:par>
                                <p:cTn id="148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20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800"/>
                            </p:stCondLst>
                            <p:childTnLst>
                              <p:par>
                                <p:cTn id="159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800"/>
                            </p:stCondLst>
                            <p:childTnLst>
                              <p:par>
                                <p:cTn id="165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20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/>
      <p:bldP spid="55" grpId="0"/>
      <p:bldP spid="56" grpId="0"/>
      <p:bldP spid="57" grpId="0"/>
      <p:bldP spid="58" grpId="0"/>
      <p:bldP spid="134" grpId="0"/>
      <p:bldP spid="140" grpId="0"/>
      <p:bldP spid="60" grpId="0" animBg="1"/>
      <p:bldP spid="109" grpId="0" animBg="1"/>
      <p:bldP spid="64" grpId="0" animBg="1"/>
      <p:bldP spid="65" grpId="0" animBg="1"/>
      <p:bldP spid="66" grpId="0" animBg="1"/>
      <p:bldP spid="67" grpId="0" animBg="1"/>
      <p:bldP spid="75" grpId="0" animBg="1"/>
      <p:bldP spid="145" grpId="0"/>
      <p:bldP spid="145" grpId="1"/>
      <p:bldP spid="145" grpId="2"/>
      <p:bldP spid="146" grpId="0"/>
      <p:bldP spid="146" grpId="1"/>
      <p:bldP spid="146" grpId="2"/>
      <p:bldP spid="147" grpId="0"/>
      <p:bldP spid="147" grpId="1"/>
      <p:bldP spid="147" grpId="2"/>
      <p:bldP spid="148" grpId="0"/>
      <p:bldP spid="149" grpId="0"/>
      <p:bldP spid="149" grpId="1"/>
      <p:bldP spid="14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e 79">
            <a:extLst>
              <a:ext uri="{FF2B5EF4-FFF2-40B4-BE49-F238E27FC236}">
                <a16:creationId xmlns:a16="http://schemas.microsoft.com/office/drawing/2014/main" xmlns="" id="{B7691104-7602-49D6-AA40-FC2949AD6262}"/>
              </a:ext>
            </a:extLst>
          </p:cNvPr>
          <p:cNvGrpSpPr/>
          <p:nvPr/>
        </p:nvGrpSpPr>
        <p:grpSpPr>
          <a:xfrm>
            <a:off x="763018" y="474756"/>
            <a:ext cx="8628478" cy="571150"/>
            <a:chOff x="-204033" y="-11377"/>
            <a:chExt cx="5319595" cy="504825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xmlns="" id="{226AF099-9743-4218-9E53-648B83A01F36}"/>
                </a:ext>
              </a:extLst>
            </p:cNvPr>
            <p:cNvSpPr/>
            <p:nvPr/>
          </p:nvSpPr>
          <p:spPr>
            <a:xfrm>
              <a:off x="-204033" y="-11377"/>
              <a:ext cx="425576" cy="504825"/>
            </a:xfrm>
            <a:prstGeom prst="rect">
              <a:avLst/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ot="0" spcFirstLastPara="0" vert="horz" wrap="square" lIns="144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-90170"/>
              <a:r>
                <a:rPr lang="fr-FR" sz="3200" b="1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fr-FR" sz="900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2400" dirty="0">
                  <a:effectLst/>
                  <a:latin typeface="AR DESTINE" panose="0200000000000000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 : carré corné 124">
              <a:extLst>
                <a:ext uri="{FF2B5EF4-FFF2-40B4-BE49-F238E27FC236}">
                  <a16:creationId xmlns:a16="http://schemas.microsoft.com/office/drawing/2014/main" xmlns="" id="{D3D32DF5-84A8-43D4-8D11-A2D59A03FF4A}"/>
                </a:ext>
              </a:extLst>
            </p:cNvPr>
            <p:cNvSpPr/>
            <p:nvPr/>
          </p:nvSpPr>
          <p:spPr>
            <a:xfrm>
              <a:off x="76053" y="85172"/>
              <a:ext cx="5039509" cy="350014"/>
            </a:xfrm>
            <a:prstGeom prst="foldedCorner">
              <a:avLst>
                <a:gd name="adj" fmla="val 28759"/>
              </a:avLst>
            </a:prstGeom>
            <a:solidFill>
              <a:srgbClr val="51C3F9">
                <a:lumMod val="75000"/>
              </a:srgbClr>
            </a:solidFill>
            <a:ln w="19050" cap="rnd" cmpd="sng" algn="ctr">
              <a:noFill/>
              <a:prstDash val="soli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7200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6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REPRÉSENTATION FONCTIONNELLE DES SYSTÈMES</a:t>
              </a:r>
              <a:endParaRPr lang="fr-FR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Rectangle : coins arrondis 68">
            <a:extLst>
              <a:ext uri="{FF2B5EF4-FFF2-40B4-BE49-F238E27FC236}">
                <a16:creationId xmlns:a16="http://schemas.microsoft.com/office/drawing/2014/main" xmlns="" id="{DE61C037-86E0-4BEC-87DC-B2476F4CF851}"/>
              </a:ext>
            </a:extLst>
          </p:cNvPr>
          <p:cNvSpPr/>
          <p:nvPr/>
        </p:nvSpPr>
        <p:spPr>
          <a:xfrm>
            <a:off x="1453310" y="1931645"/>
            <a:ext cx="10043378" cy="33862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800" dirty="0"/>
          </a:p>
        </p:txBody>
      </p:sp>
      <p:sp>
        <p:nvSpPr>
          <p:cNvPr id="79" name="Rectangle : avec coin arrondi 24">
            <a:extLst>
              <a:ext uri="{FF2B5EF4-FFF2-40B4-BE49-F238E27FC236}">
                <a16:creationId xmlns:a16="http://schemas.microsoft.com/office/drawing/2014/main" xmlns="" id="{45AF552F-1BE3-49F1-9D98-C30E24723909}"/>
              </a:ext>
            </a:extLst>
          </p:cNvPr>
          <p:cNvSpPr/>
          <p:nvPr/>
        </p:nvSpPr>
        <p:spPr>
          <a:xfrm>
            <a:off x="4885401" y="2430589"/>
            <a:ext cx="3919874" cy="1050175"/>
          </a:xfrm>
          <a:prstGeom prst="roundRect">
            <a:avLst>
              <a:gd name="adj" fmla="val 11401"/>
            </a:avLst>
          </a:prstGeom>
          <a:solidFill>
            <a:schemeClr val="accent1">
              <a:lumMod val="20000"/>
              <a:lumOff val="80000"/>
            </a:schemeClr>
          </a:solidFill>
          <a:ln w="1905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Chaîne d’information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Décider</a:t>
            </a:r>
          </a:p>
        </p:txBody>
      </p:sp>
      <p:sp>
        <p:nvSpPr>
          <p:cNvPr id="81" name="Rectangle : avec coin arrondi 24">
            <a:extLst>
              <a:ext uri="{FF2B5EF4-FFF2-40B4-BE49-F238E27FC236}">
                <a16:creationId xmlns:a16="http://schemas.microsoft.com/office/drawing/2014/main" xmlns="" id="{06D04356-077C-4DFE-B079-81B575D0EFB6}"/>
              </a:ext>
            </a:extLst>
          </p:cNvPr>
          <p:cNvSpPr/>
          <p:nvPr/>
        </p:nvSpPr>
        <p:spPr>
          <a:xfrm>
            <a:off x="4885401" y="3706578"/>
            <a:ext cx="3919874" cy="1050175"/>
          </a:xfrm>
          <a:prstGeom prst="roundRect">
            <a:avLst>
              <a:gd name="adj" fmla="val 11401"/>
            </a:avLst>
          </a:prstGeom>
          <a:solidFill>
            <a:schemeClr val="accent6">
              <a:lumMod val="20000"/>
              <a:lumOff val="80000"/>
            </a:schemeClr>
          </a:solidFill>
          <a:ln w="19050" cap="rnd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Chaîne d’énergie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Exécuter </a:t>
            </a:r>
          </a:p>
        </p:txBody>
      </p:sp>
      <p:sp>
        <p:nvSpPr>
          <p:cNvPr id="83" name="Flèche : demi-tour 82">
            <a:extLst>
              <a:ext uri="{FF2B5EF4-FFF2-40B4-BE49-F238E27FC236}">
                <a16:creationId xmlns:a16="http://schemas.microsoft.com/office/drawing/2014/main" xmlns="" id="{669F13B2-CA0F-4233-8D18-11353A8B7F5F}"/>
              </a:ext>
            </a:extLst>
          </p:cNvPr>
          <p:cNvSpPr/>
          <p:nvPr/>
        </p:nvSpPr>
        <p:spPr>
          <a:xfrm rot="5400000">
            <a:off x="8478675" y="3243112"/>
            <a:ext cx="1400316" cy="763344"/>
          </a:xfrm>
          <a:prstGeom prst="uturnArrow">
            <a:avLst>
              <a:gd name="adj1" fmla="val 23959"/>
              <a:gd name="adj2" fmla="val 23874"/>
              <a:gd name="adj3" fmla="val 27252"/>
              <a:gd name="adj4" fmla="val 70554"/>
              <a:gd name="adj5" fmla="val 95495"/>
            </a:avLst>
          </a:prstGeom>
          <a:solidFill>
            <a:schemeClr val="accent1">
              <a:lumMod val="20000"/>
              <a:lumOff val="80000"/>
            </a:schemeClr>
          </a:solidFill>
          <a:ln w="127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800" dirty="0"/>
          </a:p>
        </p:txBody>
      </p:sp>
      <p:sp>
        <p:nvSpPr>
          <p:cNvPr id="84" name="Flèche : demi-tour 83">
            <a:extLst>
              <a:ext uri="{FF2B5EF4-FFF2-40B4-BE49-F238E27FC236}">
                <a16:creationId xmlns:a16="http://schemas.microsoft.com/office/drawing/2014/main" xmlns="" id="{CDDA861F-C26B-4AE3-BF3F-DE9E4BDAEB0B}"/>
              </a:ext>
            </a:extLst>
          </p:cNvPr>
          <p:cNvSpPr/>
          <p:nvPr/>
        </p:nvSpPr>
        <p:spPr>
          <a:xfrm rot="5400000" flipH="1" flipV="1">
            <a:off x="3800132" y="3210394"/>
            <a:ext cx="1400316" cy="763344"/>
          </a:xfrm>
          <a:prstGeom prst="uturnArrow">
            <a:avLst>
              <a:gd name="adj1" fmla="val 23959"/>
              <a:gd name="adj2" fmla="val 25000"/>
              <a:gd name="adj3" fmla="val 27252"/>
              <a:gd name="adj4" fmla="val 70554"/>
              <a:gd name="adj5" fmla="val 88739"/>
            </a:avLst>
          </a:prstGeom>
          <a:solidFill>
            <a:schemeClr val="accent6">
              <a:lumMod val="20000"/>
              <a:lumOff val="80000"/>
            </a:schemeClr>
          </a:solidFill>
          <a:ln w="12700" cap="rnd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2800" dirty="0"/>
          </a:p>
        </p:txBody>
      </p:sp>
      <p:sp>
        <p:nvSpPr>
          <p:cNvPr id="85" name="Zone de texte 7665">
            <a:extLst>
              <a:ext uri="{FF2B5EF4-FFF2-40B4-BE49-F238E27FC236}">
                <a16:creationId xmlns:a16="http://schemas.microsoft.com/office/drawing/2014/main" xmlns="" id="{414172D6-DC89-4702-9D3A-45C26DF88DAE}"/>
              </a:ext>
            </a:extLst>
          </p:cNvPr>
          <p:cNvSpPr txBox="1"/>
          <p:nvPr/>
        </p:nvSpPr>
        <p:spPr>
          <a:xfrm>
            <a:off x="1618839" y="3313966"/>
            <a:ext cx="2493007" cy="35989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Comptes rendus       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6" name="Zone de texte 7666">
            <a:extLst>
              <a:ext uri="{FF2B5EF4-FFF2-40B4-BE49-F238E27FC236}">
                <a16:creationId xmlns:a16="http://schemas.microsoft.com/office/drawing/2014/main" xmlns="" id="{517D2E61-5D6C-43FA-B142-48C412D59500}"/>
              </a:ext>
            </a:extLst>
          </p:cNvPr>
          <p:cNvSpPr txBox="1"/>
          <p:nvPr/>
        </p:nvSpPr>
        <p:spPr>
          <a:xfrm>
            <a:off x="1743874" y="3688623"/>
            <a:ext cx="2345047" cy="494037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(Informations)       </a:t>
            </a:r>
          </a:p>
        </p:txBody>
      </p:sp>
      <p:sp>
        <p:nvSpPr>
          <p:cNvPr id="87" name="Zone de texte 7667">
            <a:extLst>
              <a:ext uri="{FF2B5EF4-FFF2-40B4-BE49-F238E27FC236}">
                <a16:creationId xmlns:a16="http://schemas.microsoft.com/office/drawing/2014/main" xmlns="" id="{0808C4BF-29FC-4572-9E9D-2EA8BB819A54}"/>
              </a:ext>
            </a:extLst>
          </p:cNvPr>
          <p:cNvSpPr txBox="1"/>
          <p:nvPr/>
        </p:nvSpPr>
        <p:spPr>
          <a:xfrm>
            <a:off x="9490650" y="3313966"/>
            <a:ext cx="1540442" cy="35989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Ordres</a:t>
            </a:r>
            <a:r>
              <a:rPr lang="fr-F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 : avec coins arrondis en haut 87">
            <a:extLst>
              <a:ext uri="{FF2B5EF4-FFF2-40B4-BE49-F238E27FC236}">
                <a16:creationId xmlns:a16="http://schemas.microsoft.com/office/drawing/2014/main" xmlns="" id="{B2ED1F9F-F079-4C82-8179-629C7350E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872" y="1427712"/>
            <a:ext cx="2417645" cy="502270"/>
          </a:xfrm>
          <a:prstGeom prst="round2Same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tabLst>
                <a:tab pos="4914900" algn="l"/>
              </a:tabLst>
            </a:pPr>
            <a:r>
              <a:rPr lang="fr-FR" sz="2800" b="1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Conclusion  </a:t>
            </a:r>
            <a:endParaRPr lang="fr-FR" sz="2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16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9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4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7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9" grpId="0" animBg="1"/>
      <p:bldP spid="81" grpId="0" animBg="1"/>
      <p:bldP spid="83" grpId="0" animBg="1"/>
      <p:bldP spid="84" grpId="0" animBg="1"/>
      <p:bldP spid="85" grpId="0"/>
      <p:bldP spid="86" grpId="0"/>
      <p:bldP spid="87" grpId="0"/>
      <p:bldP spid="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 de texte 34">
            <a:extLst>
              <a:ext uri="{FF2B5EF4-FFF2-40B4-BE49-F238E27FC236}">
                <a16:creationId xmlns:a16="http://schemas.microsoft.com/office/drawing/2014/main" xmlns="" id="{3DF7DF74-9E77-4861-885E-8AC3675C56D7}"/>
              </a:ext>
            </a:extLst>
          </p:cNvPr>
          <p:cNvSpPr txBox="1"/>
          <p:nvPr/>
        </p:nvSpPr>
        <p:spPr>
          <a:xfrm>
            <a:off x="531182" y="1137028"/>
            <a:ext cx="10984195" cy="1156467"/>
          </a:xfrm>
          <a:prstGeom prst="rect">
            <a:avLst/>
          </a:prstGeom>
          <a:solidFill>
            <a:srgbClr val="FFFFFF"/>
          </a:solidFill>
          <a:ln w="6350">
            <a:noFill/>
          </a:ln>
          <a:effectLst/>
        </p:spPr>
        <p:txBody>
          <a:bodyPr rot="0" spcFirstLastPara="0" vert="horz" wrap="square" lIns="108000" tIns="0" rIns="72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3000"/>
              </a:lnSpc>
            </a:pP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Il s'agit d'un robot éviteur d'obstacles  </a:t>
            </a:r>
            <a:r>
              <a:rPr lang="fr-FR" sz="28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(Voir la vidéo</a:t>
            </a:r>
            <a:r>
              <a:rPr lang="fr-FR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 </a:t>
            </a: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Le robot avance en ligne droite, sauf s'il rencontre un obstacle, auquel cas il tourne sur place jusqu'à ce qu'il n'y ait plus d'obstacle devant lui.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714" y="478042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 </a:t>
            </a:r>
            <a:r>
              <a:rPr lang="fr-FR" sz="2800" b="1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Robot détecteur d'obstacle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E3F36BA9-A79B-402F-8843-592D3FD0FCAC}"/>
              </a:ext>
            </a:extLst>
          </p:cNvPr>
          <p:cNvGrpSpPr/>
          <p:nvPr/>
        </p:nvGrpSpPr>
        <p:grpSpPr>
          <a:xfrm>
            <a:off x="21335" y="552408"/>
            <a:ext cx="2452979" cy="584617"/>
            <a:chOff x="99649" y="33001"/>
            <a:chExt cx="973386" cy="204021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xmlns="" id="{51E51B77-EFEC-4C2C-A566-EBFB2802398D}"/>
                </a:ext>
              </a:extLst>
            </p:cNvPr>
            <p:cNvSpPr/>
            <p:nvPr/>
          </p:nvSpPr>
          <p:spPr>
            <a:xfrm>
              <a:off x="251789" y="34358"/>
              <a:ext cx="821246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800" b="1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ACTIVITÉ : </a:t>
              </a:r>
              <a:endParaRPr lang="fr-F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xmlns="" id="{78B41C3C-6A92-4F8C-9D6D-0F697D528266}"/>
                </a:ext>
              </a:extLst>
            </p:cNvPr>
            <p:cNvSpPr/>
            <p:nvPr/>
          </p:nvSpPr>
          <p:spPr>
            <a:xfrm>
              <a:off x="99649" y="33001"/>
              <a:ext cx="233976" cy="204021"/>
            </a:xfrm>
            <a:prstGeom prst="teardrop">
              <a:avLst>
                <a:gd name="adj" fmla="val 96768"/>
              </a:avLst>
            </a:prstGeom>
            <a:solidFill>
              <a:srgbClr val="51C3F9"/>
            </a:solidFill>
            <a:ln w="19050" cap="rnd" cmpd="sng" algn="ctr">
              <a:solidFill>
                <a:srgbClr val="4EB3CF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20181211_093354">
            <a:hlinkClick r:id="" action="ppaction://media"/>
            <a:extLst>
              <a:ext uri="{FF2B5EF4-FFF2-40B4-BE49-F238E27FC236}">
                <a16:creationId xmlns:a16="http://schemas.microsoft.com/office/drawing/2014/main" xmlns="" id="{ACB0DA9E-E442-4DA0-9B63-168CC9090B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0972" y="2376247"/>
            <a:ext cx="6865495" cy="38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3426945-DDEE-4D3B-9EDC-F8E18C39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714" y="478042"/>
            <a:ext cx="6492891" cy="48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36000" tIns="0" rIns="36000" bIns="0" anchor="t" anchorCtr="0" upright="1">
            <a:noAutofit/>
          </a:bodyPr>
          <a:lstStyle/>
          <a:p>
            <a:pPr algn="ctr"/>
            <a:r>
              <a:rPr lang="fr-FR" sz="2800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Système : </a:t>
            </a:r>
            <a:r>
              <a:rPr lang="fr-FR" sz="2800" b="1" u="sng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Robot détecteur d'obstacle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E3F36BA9-A79B-402F-8843-592D3FD0FCAC}"/>
              </a:ext>
            </a:extLst>
          </p:cNvPr>
          <p:cNvGrpSpPr/>
          <p:nvPr/>
        </p:nvGrpSpPr>
        <p:grpSpPr>
          <a:xfrm>
            <a:off x="21335" y="552408"/>
            <a:ext cx="2452979" cy="584617"/>
            <a:chOff x="99649" y="33001"/>
            <a:chExt cx="973386" cy="204021"/>
          </a:xfrm>
        </p:grpSpPr>
        <p:sp>
          <p:nvSpPr>
            <p:cNvPr id="24" name="Rectangle : avec coins arrondis en haut 23">
              <a:extLst>
                <a:ext uri="{FF2B5EF4-FFF2-40B4-BE49-F238E27FC236}">
                  <a16:creationId xmlns:a16="http://schemas.microsoft.com/office/drawing/2014/main" xmlns="" id="{51E51B77-EFEC-4C2C-A566-EBFB2802398D}"/>
                </a:ext>
              </a:extLst>
            </p:cNvPr>
            <p:cNvSpPr/>
            <p:nvPr/>
          </p:nvSpPr>
          <p:spPr>
            <a:xfrm>
              <a:off x="251789" y="34358"/>
              <a:ext cx="821246" cy="163324"/>
            </a:xfrm>
            <a:prstGeom prst="round2SameRect">
              <a:avLst>
                <a:gd name="adj1" fmla="val 0"/>
                <a:gd name="adj2" fmla="val 36893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905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="horz" wrap="square" lIns="72000" tIns="4572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539750" indent="-269875"/>
              <a:r>
                <a:rPr lang="fr-FR" sz="2800" b="1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ACTIVITÉ : </a:t>
              </a:r>
              <a:endParaRPr lang="fr-F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arme 24">
              <a:extLst>
                <a:ext uri="{FF2B5EF4-FFF2-40B4-BE49-F238E27FC236}">
                  <a16:creationId xmlns:a16="http://schemas.microsoft.com/office/drawing/2014/main" xmlns="" id="{78B41C3C-6A92-4F8C-9D6D-0F697D528266}"/>
                </a:ext>
              </a:extLst>
            </p:cNvPr>
            <p:cNvSpPr/>
            <p:nvPr/>
          </p:nvSpPr>
          <p:spPr>
            <a:xfrm>
              <a:off x="99649" y="33001"/>
              <a:ext cx="233976" cy="204021"/>
            </a:xfrm>
            <a:prstGeom prst="teardrop">
              <a:avLst>
                <a:gd name="adj" fmla="val 96768"/>
              </a:avLst>
            </a:prstGeom>
            <a:solidFill>
              <a:srgbClr val="51C3F9"/>
            </a:solidFill>
            <a:ln w="19050" cap="rnd" cmpd="sng" algn="ctr">
              <a:solidFill>
                <a:srgbClr val="4EB3CF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0" rIns="91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6AD4CE9-8FFC-4AE7-A3AE-B90F4D255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294" y="2418644"/>
            <a:ext cx="3565126" cy="254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xmlns="" id="{57638552-546F-487A-98CB-7D8D6316A7AE}"/>
              </a:ext>
            </a:extLst>
          </p:cNvPr>
          <p:cNvSpPr/>
          <p:nvPr/>
        </p:nvSpPr>
        <p:spPr>
          <a:xfrm>
            <a:off x="4597695" y="854439"/>
            <a:ext cx="2180873" cy="1412192"/>
          </a:xfrm>
          <a:prstGeom prst="wedgeEllipseCallout">
            <a:avLst>
              <a:gd name="adj1" fmla="val 10384"/>
              <a:gd name="adj2" fmla="val 101588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xmlns="" id="{86A24ED6-2582-4A02-849A-5E0E679BA9F3}"/>
              </a:ext>
            </a:extLst>
          </p:cNvPr>
          <p:cNvSpPr/>
          <p:nvPr/>
        </p:nvSpPr>
        <p:spPr>
          <a:xfrm>
            <a:off x="2866678" y="4086362"/>
            <a:ext cx="2065483" cy="2138988"/>
          </a:xfrm>
          <a:prstGeom prst="wedgeEllipseCallout">
            <a:avLst>
              <a:gd name="adj1" fmla="val 92219"/>
              <a:gd name="adj2" fmla="val -42456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9" name="Picture 369">
            <a:extLst>
              <a:ext uri="{FF2B5EF4-FFF2-40B4-BE49-F238E27FC236}">
                <a16:creationId xmlns:a16="http://schemas.microsoft.com/office/drawing/2014/main" xmlns="" id="{D4CB733D-BBDF-49AF-A0AB-0D61CA5B4C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678" y="2418644"/>
            <a:ext cx="915516" cy="103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C650AD58-D377-4B0C-9E5E-49038D59CA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226" y="1521526"/>
            <a:ext cx="1234023" cy="81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37C72482-0A35-431E-9C86-A82F7681B6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11" b="94643" l="65212" r="97561">
                        <a14:foregroundMark x1="96534" y1="46875" x2="96021" y2="60714"/>
                        <a14:foregroundMark x1="97561" y1="56250" x2="78691" y2="94196"/>
                        <a14:foregroundMark x1="65340" y1="51339" x2="69833" y2="67411"/>
                        <a14:foregroundMark x1="67651" y1="47768" x2="85237" y2="6696"/>
                        <a14:foregroundMark x1="89730" y1="21875" x2="93196" y2="30357"/>
                        <a14:foregroundMark x1="92683" y1="26786" x2="91271" y2="24554"/>
                        <a14:foregroundMark x1="89345" y1="21429" x2="85623" y2="4911"/>
                        <a14:foregroundMark x1="77022" y1="94643" x2="74711" y2="83929"/>
                        <a14:foregroundMark x1="69063" y1="44196" x2="66752" y2="48214"/>
                        <a14:foregroundMark x1="84852" y1="5357" x2="71374" y2="31250"/>
                        <a14:foregroundMark x1="71374" y1="31250" x2="71374" y2="3839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94" t="-2" r="1006" b="1021"/>
          <a:stretch/>
        </p:blipFill>
        <p:spPr bwMode="auto">
          <a:xfrm>
            <a:off x="4851088" y="853806"/>
            <a:ext cx="1674086" cy="14070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Bulle narrative : ronde 26">
            <a:extLst>
              <a:ext uri="{FF2B5EF4-FFF2-40B4-BE49-F238E27FC236}">
                <a16:creationId xmlns:a16="http://schemas.microsoft.com/office/drawing/2014/main" xmlns="" id="{8F5576A4-C635-4EE8-9FBB-76BDDB7BBF67}"/>
              </a:ext>
            </a:extLst>
          </p:cNvPr>
          <p:cNvSpPr/>
          <p:nvPr/>
        </p:nvSpPr>
        <p:spPr>
          <a:xfrm>
            <a:off x="7586584" y="1291496"/>
            <a:ext cx="1580226" cy="1160885"/>
          </a:xfrm>
          <a:prstGeom prst="wedgeEllipseCallout">
            <a:avLst>
              <a:gd name="adj1" fmla="val -73767"/>
              <a:gd name="adj2" fmla="val 77778"/>
            </a:avLst>
          </a:prstGeom>
          <a:noFill/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8" name="Bulle narrative : ronde 27">
            <a:extLst>
              <a:ext uri="{FF2B5EF4-FFF2-40B4-BE49-F238E27FC236}">
                <a16:creationId xmlns:a16="http://schemas.microsoft.com/office/drawing/2014/main" xmlns="" id="{D9D8FC6B-F8F6-4B37-9292-DCB7824EB2C9}"/>
              </a:ext>
            </a:extLst>
          </p:cNvPr>
          <p:cNvSpPr/>
          <p:nvPr/>
        </p:nvSpPr>
        <p:spPr>
          <a:xfrm>
            <a:off x="2474314" y="2200115"/>
            <a:ext cx="1627001" cy="1412192"/>
          </a:xfrm>
          <a:prstGeom prst="wedgeEllipseCallout">
            <a:avLst>
              <a:gd name="adj1" fmla="val 81437"/>
              <a:gd name="adj2" fmla="val 22598"/>
            </a:avLst>
          </a:prstGeom>
          <a:noFill/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EDD1C13F-14E3-4945-8881-68167CD682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77" r="81096" b="8726"/>
          <a:stretch/>
        </p:blipFill>
        <p:spPr bwMode="auto">
          <a:xfrm>
            <a:off x="8555954" y="3108734"/>
            <a:ext cx="1177861" cy="677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Bulle narrative : ronde 29">
            <a:extLst>
              <a:ext uri="{FF2B5EF4-FFF2-40B4-BE49-F238E27FC236}">
                <a16:creationId xmlns:a16="http://schemas.microsoft.com/office/drawing/2014/main" xmlns="" id="{919330B8-6A2B-49EA-B207-9AAF95128351}"/>
              </a:ext>
            </a:extLst>
          </p:cNvPr>
          <p:cNvSpPr/>
          <p:nvPr/>
        </p:nvSpPr>
        <p:spPr>
          <a:xfrm>
            <a:off x="8325151" y="2913208"/>
            <a:ext cx="1580226" cy="1019033"/>
          </a:xfrm>
          <a:prstGeom prst="wedgeEllipseCallout">
            <a:avLst>
              <a:gd name="adj1" fmla="val -84832"/>
              <a:gd name="adj2" fmla="val 9156"/>
            </a:avLst>
          </a:prstGeom>
          <a:noFill/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9805599F-85A6-496D-BB16-6A77CA210B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50" b="96936" l="9632" r="98867">
                        <a14:foregroundMark x1="41926" y1="6685" x2="58357" y2="6128"/>
                        <a14:foregroundMark x1="93484" y1="45682" x2="95184" y2="56267"/>
                        <a14:foregroundMark x1="80737" y1="92758" x2="73654" y2="92758"/>
                        <a14:foregroundMark x1="73938" y1="96936" x2="69688" y2="94429"/>
                        <a14:foregroundMark x1="88102" y1="79666" x2="87252" y2="86072"/>
                        <a14:foregroundMark x1="88385" y1="83008" x2="81870" y2="94708"/>
                        <a14:foregroundMark x1="81586" y1="94150" x2="87819" y2="86630"/>
                        <a14:foregroundMark x1="84419" y1="93315" x2="88102" y2="85794"/>
                        <a14:foregroundMark x1="82153" y1="94708" x2="78754" y2="96936"/>
                        <a14:foregroundMark x1="84419" y1="86072" x2="87535" y2="79387"/>
                        <a14:foregroundMark x1="96601" y1="52646" x2="97167" y2="59889"/>
                        <a14:foregroundMark x1="96601" y1="63231" x2="92635" y2="42340"/>
                        <a14:foregroundMark x1="92918" y1="35097" x2="94901" y2="47354"/>
                        <a14:foregroundMark x1="94334" y1="37326" x2="97450" y2="52089"/>
                        <a14:foregroundMark x1="97167" y1="52925" x2="95751" y2="63788"/>
                        <a14:foregroundMark x1="97167" y1="66295" x2="98867" y2="57382"/>
                        <a14:foregroundMark x1="98584" y1="57660" x2="97734" y2="44568"/>
                        <a14:foregroundMark x1="12465" y1="34262" x2="15864" y2="49025"/>
                        <a14:foregroundMark x1="13314" y1="38719" x2="18980" y2="21170"/>
                        <a14:foregroundMark x1="16431" y1="24513" x2="21813" y2="15320"/>
                        <a14:foregroundMark x1="19830" y1="18106" x2="14448" y2="29805"/>
                        <a14:foregroundMark x1="14731" y1="65460" x2="11048" y2="69359"/>
                        <a14:foregroundMark x1="11048" y1="69359" x2="24646" y2="73538"/>
                        <a14:foregroundMark x1="23229" y1="73259" x2="32861" y2="75209"/>
                        <a14:foregroundMark x1="29178" y1="77716" x2="52125" y2="87465"/>
                        <a14:foregroundMark x1="49575" y1="87744" x2="67422" y2="94986"/>
                        <a14:foregroundMark x1="14164" y1="30362" x2="19263" y2="19499"/>
                        <a14:foregroundMark x1="14448" y1="55153" x2="15581" y2="64067"/>
                        <a14:foregroundMark x1="39093" y1="84401" x2="45892" y2="87744"/>
                        <a14:foregroundMark x1="47592" y1="88579" x2="52125" y2="91086"/>
                        <a14:foregroundMark x1="53541" y1="91922" x2="58357" y2="92479"/>
                        <a14:foregroundMark x1="70255" y1="5292" x2="76487" y2="13370"/>
                        <a14:foregroundMark x1="65156" y1="67131" x2="61756" y2="64624"/>
                        <a14:foregroundMark x1="49008" y1="2507" x2="60907" y2="3064"/>
                        <a14:foregroundMark x1="45042" y1="2786" x2="49858" y2="19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99880" flipH="1">
            <a:off x="3017743" y="4173440"/>
            <a:ext cx="1767398" cy="1803335"/>
          </a:xfrm>
          <a:prstGeom prst="snip2DiagRect">
            <a:avLst/>
          </a:prstGeom>
          <a:noFill/>
          <a:ln>
            <a:noFill/>
          </a:ln>
        </p:spPr>
      </p:pic>
      <p:sp>
        <p:nvSpPr>
          <p:cNvPr id="32" name="Bulle narrative : ronde 31">
            <a:extLst>
              <a:ext uri="{FF2B5EF4-FFF2-40B4-BE49-F238E27FC236}">
                <a16:creationId xmlns:a16="http://schemas.microsoft.com/office/drawing/2014/main" xmlns="" id="{B8E79A2A-2231-4D6F-AEBE-2301C8BA7B34}"/>
              </a:ext>
            </a:extLst>
          </p:cNvPr>
          <p:cNvSpPr/>
          <p:nvPr/>
        </p:nvSpPr>
        <p:spPr>
          <a:xfrm>
            <a:off x="7055739" y="4695941"/>
            <a:ext cx="1923168" cy="1424957"/>
          </a:xfrm>
          <a:prstGeom prst="wedgeEllipseCallout">
            <a:avLst>
              <a:gd name="adj1" fmla="val -70981"/>
              <a:gd name="adj2" fmla="val -135067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CBC1986C-DA82-4AB9-B41C-BCCB9337D5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8862" y="4822458"/>
            <a:ext cx="1220175" cy="1241396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" name="Bulle narrative : ronde 33">
            <a:extLst>
              <a:ext uri="{FF2B5EF4-FFF2-40B4-BE49-F238E27FC236}">
                <a16:creationId xmlns:a16="http://schemas.microsoft.com/office/drawing/2014/main" xmlns="" id="{BDC601CF-EEEF-4BDC-9627-30A12D75E702}"/>
              </a:ext>
            </a:extLst>
          </p:cNvPr>
          <p:cNvSpPr/>
          <p:nvPr/>
        </p:nvSpPr>
        <p:spPr>
          <a:xfrm rot="20125063">
            <a:off x="3986069" y="4477413"/>
            <a:ext cx="674648" cy="745963"/>
          </a:xfrm>
          <a:prstGeom prst="wedgeEllipseCallout">
            <a:avLst>
              <a:gd name="adj1" fmla="val 87620"/>
              <a:gd name="adj2" fmla="val 97117"/>
            </a:avLst>
          </a:prstGeom>
          <a:noFill/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dirty="0">
                <a:cs typeface="Arial" panose="020B0604020202020204" pitchFamily="34" charset="0"/>
              </a:rPr>
              <a:t> </a:t>
            </a:r>
          </a:p>
        </p:txBody>
      </p:sp>
      <p:sp>
        <p:nvSpPr>
          <p:cNvPr id="35" name="Bulle narrative : ronde 34">
            <a:extLst>
              <a:ext uri="{FF2B5EF4-FFF2-40B4-BE49-F238E27FC236}">
                <a16:creationId xmlns:a16="http://schemas.microsoft.com/office/drawing/2014/main" xmlns="" id="{0A17348A-ADA5-4A5D-886B-BD1F35E56044}"/>
              </a:ext>
            </a:extLst>
          </p:cNvPr>
          <p:cNvSpPr/>
          <p:nvPr/>
        </p:nvSpPr>
        <p:spPr>
          <a:xfrm rot="20125063">
            <a:off x="3744725" y="5249995"/>
            <a:ext cx="923121" cy="873995"/>
          </a:xfrm>
          <a:prstGeom prst="wedgeEllipseCallout">
            <a:avLst>
              <a:gd name="adj1" fmla="val 33899"/>
              <a:gd name="adj2" fmla="val 79850"/>
            </a:avLst>
          </a:prstGeom>
          <a:noFill/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7" name="Zone de texte 53">
            <a:extLst>
              <a:ext uri="{FF2B5EF4-FFF2-40B4-BE49-F238E27FC236}">
                <a16:creationId xmlns:a16="http://schemas.microsoft.com/office/drawing/2014/main" xmlns="" id="{7BEAE234-25D8-4A77-A722-B939077543F3}"/>
              </a:ext>
            </a:extLst>
          </p:cNvPr>
          <p:cNvSpPr txBox="1"/>
          <p:nvPr/>
        </p:nvSpPr>
        <p:spPr>
          <a:xfrm>
            <a:off x="7988949" y="3785789"/>
            <a:ext cx="3565126" cy="348845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Capteur ultrason 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HC-SR04</a:t>
            </a:r>
            <a:endParaRPr lang="fr-FR" sz="24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one de texte 52">
            <a:extLst>
              <a:ext uri="{FF2B5EF4-FFF2-40B4-BE49-F238E27FC236}">
                <a16:creationId xmlns:a16="http://schemas.microsoft.com/office/drawing/2014/main" xmlns="" id="{61FBF6F5-B742-4AF7-B07F-9C17A39D4EEB}"/>
              </a:ext>
            </a:extLst>
          </p:cNvPr>
          <p:cNvSpPr txBox="1"/>
          <p:nvPr/>
        </p:nvSpPr>
        <p:spPr>
          <a:xfrm>
            <a:off x="2297313" y="3547051"/>
            <a:ext cx="2069579" cy="360754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Piles + support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Zone de texte 46">
            <a:extLst>
              <a:ext uri="{FF2B5EF4-FFF2-40B4-BE49-F238E27FC236}">
                <a16:creationId xmlns:a16="http://schemas.microsoft.com/office/drawing/2014/main" xmlns="" id="{23DE1C01-F18E-41CF-A70A-A42D3344F1DA}"/>
              </a:ext>
            </a:extLst>
          </p:cNvPr>
          <p:cNvSpPr txBox="1"/>
          <p:nvPr/>
        </p:nvSpPr>
        <p:spPr>
          <a:xfrm>
            <a:off x="4227643" y="2193941"/>
            <a:ext cx="3081054" cy="280243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Carte Arduino UNO R3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Zone de texte 37">
            <a:extLst>
              <a:ext uri="{FF2B5EF4-FFF2-40B4-BE49-F238E27FC236}">
                <a16:creationId xmlns:a16="http://schemas.microsoft.com/office/drawing/2014/main" xmlns="" id="{2890E283-DDA1-4872-995E-95B1CDF00C72}"/>
              </a:ext>
            </a:extLst>
          </p:cNvPr>
          <p:cNvSpPr txBox="1"/>
          <p:nvPr/>
        </p:nvSpPr>
        <p:spPr>
          <a:xfrm>
            <a:off x="7913569" y="2307856"/>
            <a:ext cx="1988551" cy="26635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Fils électriques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one de texte 203">
            <a:extLst>
              <a:ext uri="{FF2B5EF4-FFF2-40B4-BE49-F238E27FC236}">
                <a16:creationId xmlns:a16="http://schemas.microsoft.com/office/drawing/2014/main" xmlns="" id="{70E3F0DF-B22C-4001-AE91-CEB0ED6E2AB3}"/>
              </a:ext>
            </a:extLst>
          </p:cNvPr>
          <p:cNvSpPr txBox="1"/>
          <p:nvPr/>
        </p:nvSpPr>
        <p:spPr>
          <a:xfrm>
            <a:off x="9166810" y="5327633"/>
            <a:ext cx="2217577" cy="30959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Pont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L298N</a:t>
            </a: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 de texte 204">
            <a:extLst>
              <a:ext uri="{FF2B5EF4-FFF2-40B4-BE49-F238E27FC236}">
                <a16:creationId xmlns:a16="http://schemas.microsoft.com/office/drawing/2014/main" xmlns="" id="{1E38488D-BF76-48BC-B79B-3C54CE052F39}"/>
              </a:ext>
            </a:extLst>
          </p:cNvPr>
          <p:cNvSpPr txBox="1"/>
          <p:nvPr/>
        </p:nvSpPr>
        <p:spPr>
          <a:xfrm>
            <a:off x="4597695" y="6169070"/>
            <a:ext cx="3554355" cy="17942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Moteur à courant continu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Zone de texte 9">
            <a:extLst>
              <a:ext uri="{FF2B5EF4-FFF2-40B4-BE49-F238E27FC236}">
                <a16:creationId xmlns:a16="http://schemas.microsoft.com/office/drawing/2014/main" xmlns="" id="{B060F7A3-95CA-4894-8076-51350CB863EF}"/>
              </a:ext>
            </a:extLst>
          </p:cNvPr>
          <p:cNvSpPr txBox="1"/>
          <p:nvPr/>
        </p:nvSpPr>
        <p:spPr>
          <a:xfrm>
            <a:off x="5030829" y="5248884"/>
            <a:ext cx="1923167" cy="27066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Engrenages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 de texte 10">
            <a:extLst>
              <a:ext uri="{FF2B5EF4-FFF2-40B4-BE49-F238E27FC236}">
                <a16:creationId xmlns:a16="http://schemas.microsoft.com/office/drawing/2014/main" xmlns="" id="{3C75D68F-C7E4-4DC6-9296-D925A0A81569}"/>
              </a:ext>
            </a:extLst>
          </p:cNvPr>
          <p:cNvSpPr txBox="1"/>
          <p:nvPr/>
        </p:nvSpPr>
        <p:spPr>
          <a:xfrm>
            <a:off x="105327" y="4539621"/>
            <a:ext cx="2877484" cy="72170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(Pour réduire la vitesse de rotation du moteur électrique)</a:t>
            </a:r>
          </a:p>
        </p:txBody>
      </p:sp>
      <p:sp>
        <p:nvSpPr>
          <p:cNvPr id="45" name="Zone de texte 15">
            <a:extLst>
              <a:ext uri="{FF2B5EF4-FFF2-40B4-BE49-F238E27FC236}">
                <a16:creationId xmlns:a16="http://schemas.microsoft.com/office/drawing/2014/main" xmlns="" id="{83E71DCF-BFC3-4D7C-BC31-3EF1E1F4BFCD}"/>
              </a:ext>
            </a:extLst>
          </p:cNvPr>
          <p:cNvSpPr txBox="1"/>
          <p:nvPr/>
        </p:nvSpPr>
        <p:spPr>
          <a:xfrm>
            <a:off x="9182763" y="5670678"/>
            <a:ext cx="2370156" cy="431689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100"/>
              </a:lnSpc>
            </a:pPr>
            <a:r>
              <a:rPr lang="fr-FR" sz="2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(Pour piloter les deux moteurs électriques)</a:t>
            </a:r>
          </a:p>
        </p:txBody>
      </p:sp>
      <p:sp>
        <p:nvSpPr>
          <p:cNvPr id="46" name="Zone de texte 16">
            <a:extLst>
              <a:ext uri="{FF2B5EF4-FFF2-40B4-BE49-F238E27FC236}">
                <a16:creationId xmlns:a16="http://schemas.microsoft.com/office/drawing/2014/main" xmlns="" id="{5CC52C3F-4936-4F42-9E4F-1C5808F60D98}"/>
              </a:ext>
            </a:extLst>
          </p:cNvPr>
          <p:cNvSpPr txBox="1"/>
          <p:nvPr/>
        </p:nvSpPr>
        <p:spPr>
          <a:xfrm>
            <a:off x="8309220" y="4090235"/>
            <a:ext cx="2983054" cy="520677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300"/>
              </a:lnSpc>
            </a:pPr>
            <a:r>
              <a:rPr lang="fr-FR" sz="2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(Détecte et mesure les distances entre les d'objets)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xmlns="" id="{F1FD530E-2DB8-4E9F-9BAA-EEF89872AC39}"/>
              </a:ext>
            </a:extLst>
          </p:cNvPr>
          <p:cNvSpPr/>
          <p:nvPr/>
        </p:nvSpPr>
        <p:spPr>
          <a:xfrm rot="1345160">
            <a:off x="5991761" y="2960291"/>
            <a:ext cx="1066825" cy="7028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05A4C6E-CE43-4AC0-B366-5F01AED193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7" y="5280688"/>
            <a:ext cx="2125439" cy="121069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2342124-403D-4C86-8B7D-AA933D8463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73" y="4759109"/>
            <a:ext cx="2370156" cy="169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fill="remove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6000">
                                          <p:cBhvr>
                                            <p:cTn id="24" dur="33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fill="remove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6000">
                                          <p:cBhvr>
                                            <p:cTn id="43" dur="33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22" presetClass="entr" presetSubtype="8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9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fill="remove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6000">
                                          <p:cBhvr>
                                            <p:cTn id="60" dur="33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2800"/>
                                </p:stCondLst>
                                <p:childTnLst>
                                  <p:par>
                                    <p:cTn id="7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9" dur="2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1" presetID="22" presetClass="entr" presetSubtype="8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9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remove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6000">
                                          <p:cBhvr>
                                            <p:cTn id="95" dur="33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8700"/>
                                </p:stCondLst>
                                <p:childTnLst>
                                  <p:par>
                                    <p:cTn id="10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2" presetID="22" presetClass="entr" presetSubtype="8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9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fill="remove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6000">
                                          <p:cBhvr>
                                            <p:cTn id="116" dur="33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17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17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17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7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2" dur="1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1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6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1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1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3" presetID="22" presetClass="entr" presetSubtype="8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5" dur="9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6" presetClass="emph" presetSubtype="0" fill="remove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6000">
                                          <p:cBhvr>
                                            <p:cTn id="157" dur="33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1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1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 animBg="1"/>
          <p:bldP spid="27" grpId="0" animBg="1"/>
          <p:bldP spid="28" grpId="0" animBg="1"/>
          <p:bldP spid="30" grpId="0" animBg="1"/>
          <p:bldP spid="32" grpId="0" animBg="1"/>
          <p:bldP spid="34" grpId="0" animBg="1"/>
          <p:bldP spid="35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/>
          <p:bldP spid="43" grpId="0"/>
          <p:bldP spid="44" grpId="0"/>
          <p:bldP spid="45" grpId="0" animBg="1"/>
          <p:bldP spid="46" grpId="0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33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33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22" presetClass="entr" presetSubtype="8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9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33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2800"/>
                                </p:stCondLst>
                                <p:childTnLst>
                                  <p:par>
                                    <p:cTn id="7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9" dur="2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1" presetID="22" presetClass="entr" presetSubtype="8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9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33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8700"/>
                                </p:stCondLst>
                                <p:childTnLst>
                                  <p:par>
                                    <p:cTn id="10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2" presetID="22" presetClass="entr" presetSubtype="8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9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33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17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17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17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7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2" dur="1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1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6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1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1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3" presetID="22" presetClass="entr" presetSubtype="8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5" dur="9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6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7" dur="33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1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1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 animBg="1"/>
          <p:bldP spid="27" grpId="0" animBg="1"/>
          <p:bldP spid="28" grpId="0" animBg="1"/>
          <p:bldP spid="30" grpId="0" animBg="1"/>
          <p:bldP spid="32" grpId="0" animBg="1"/>
          <p:bldP spid="34" grpId="0" animBg="1"/>
          <p:bldP spid="35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/>
          <p:bldP spid="43" grpId="0"/>
          <p:bldP spid="44" grpId="0"/>
          <p:bldP spid="45" grpId="0" animBg="1"/>
          <p:bldP spid="46" grpId="0"/>
          <p:bldP spid="47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9840305"/>
</p:tagLst>
</file>

<file path=ppt/theme/theme1.xml><?xml version="1.0" encoding="utf-8"?>
<a:theme xmlns:a="http://schemas.openxmlformats.org/drawingml/2006/main" name="3_ostedhy 16 9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tedhy 16 9" id="{85C7CAA9-B593-4BA5-B951-C0428FE312B5}" vid="{410ECE98-2A65-43F0-969F-DEA107E14BD8}"/>
    </a:ext>
  </a:extLst>
</a:theme>
</file>

<file path=ppt/theme/theme2.xml><?xml version="1.0" encoding="utf-8"?>
<a:theme xmlns:a="http://schemas.openxmlformats.org/drawingml/2006/main" name="1_ostedhy 16 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tedhy 16 9" id="{85C7CAA9-B593-4BA5-B951-C0428FE312B5}" vid="{410ECE98-2A65-43F0-969F-DEA107E14BD8}"/>
    </a:ext>
  </a:extLst>
</a:theme>
</file>

<file path=ppt/theme/theme3.xml><?xml version="1.0" encoding="utf-8"?>
<a:theme xmlns:a="http://schemas.openxmlformats.org/drawingml/2006/main" name="2AS-Rouge-2022">
  <a:themeElements>
    <a:clrScheme name="Bleu chau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AS-Rouge-2022" id="{EC63F1BF-95D7-45C8-AEDA-F018FD2337CD}" vid="{9E443CB3-EDC4-4E4F-8D92-3B5D5BBB81AF}"/>
    </a:ext>
  </a:extLst>
</a:theme>
</file>

<file path=ppt/theme/theme4.xml><?xml version="1.0" encoding="utf-8"?>
<a:theme xmlns:a="http://schemas.openxmlformats.org/drawingml/2006/main" name="1_1AS-2022">
  <a:themeElements>
    <a:clrScheme name="Bleu chau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AS-2022" id="{1C440E88-C1F7-4E44-8769-D0134DA80BD2}" vid="{9C3358C3-E773-4319-9ECF-273175D2E20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ostedhy 16 9</Template>
  <TotalTime>0</TotalTime>
  <Words>2049</Words>
  <Application>Microsoft Office PowerPoint</Application>
  <PresentationFormat>Grand écran</PresentationFormat>
  <Paragraphs>969</Paragraphs>
  <Slides>37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37</vt:i4>
      </vt:variant>
    </vt:vector>
  </HeadingPairs>
  <TitlesOfParts>
    <vt:vector size="50" baseType="lpstr">
      <vt:lpstr>Agency FB</vt:lpstr>
      <vt:lpstr>AR DESTINE</vt:lpstr>
      <vt:lpstr>Arial</vt:lpstr>
      <vt:lpstr>Arial Rounded MT Bold</vt:lpstr>
      <vt:lpstr>Berlin Sans FB Demi</vt:lpstr>
      <vt:lpstr>Calibri</vt:lpstr>
      <vt:lpstr>Calibri Light</vt:lpstr>
      <vt:lpstr>Facebook Letter Faces</vt:lpstr>
      <vt:lpstr>Times New Roman</vt:lpstr>
      <vt:lpstr>3_ostedhy 16 9</vt:lpstr>
      <vt:lpstr>1_ostedhy 16 9</vt:lpstr>
      <vt:lpstr>2AS-Rouge-2022</vt:lpstr>
      <vt:lpstr>1_1AS-2022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2020-09-20T20:59:36Z</dcterms:created>
  <dcterms:modified xsi:type="dcterms:W3CDTF">2023-02-05T20:09:17Z</dcterms:modified>
  <cp:contentStatus/>
</cp:coreProperties>
</file>